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ti-5" initials="P" lastIdx="1" clrIdx="0">
    <p:extLst>
      <p:ext uri="{19B8F6BF-5375-455C-9EA6-DF929625EA0E}">
        <p15:presenceInfo xmlns:p15="http://schemas.microsoft.com/office/powerpoint/2012/main" userId="Pti-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51DDB-3BD9-4A76-9131-267FEEDD73D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49C78-C78B-43F0-B6B5-4BD58B16B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49C78-C78B-43F0-B6B5-4BD58B16BE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1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1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2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0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7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1329-BF3C-4839-B207-C6D2C6A3B5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98C3E-A0CE-4ED5-9A0C-EDFBDB42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0" y="4995952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বসন্তের</a:t>
            </a:r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21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0890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টাইলস থেকে সবচেয়ে ছোট বর্গক্ষেত্র বানানোর জন্য কয়টি টাইলস এর প্রয়োজন খাতায় লিখ।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2542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মোট টাইলস সংখ্যা হবে ৬ টি।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54727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টাইলস এর ক্ষেত্রে.........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ছোট বর্গক্ষেত্রের এক বাহুর দৈর্ঘ্য কত?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ছোট বর্গক্ষেত্রের এক বাহুর দৈর্ঘ্য কত?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59382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নিই.........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বর্গক্ষেত্রের এক বাহুর দৈর্ঘ্য ১২ 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ছোট বর্গক্ষেত্রের এক বাহুর দৈর্ঘ্য ২৪ 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6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9450" cy="3219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0"/>
            <a:ext cx="3219450" cy="321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0"/>
            <a:ext cx="3219450" cy="321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545" y="4835236"/>
            <a:ext cx="11707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 তিনটি যথাক্রমে ১২ মিনিট, ১৮ মিনিট ও ২৪ মিনিট পর পর বাজে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45" y="3381011"/>
            <a:ext cx="260465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5392" y="3409545"/>
            <a:ext cx="280121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4475" y="3381011"/>
            <a:ext cx="28956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91" y="651164"/>
            <a:ext cx="1219200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 তিনটি একত্রে কত মিনিট পর বাজবে?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691" y="2883877"/>
            <a:ext cx="866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বোর্ডে সমাধান করি............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5" y="2500313"/>
            <a:ext cx="1153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১। সকাল ১০ টা যদি ঘন্টা তিনটি একত্রে বাজার পর আর কখন একত্রে বাজবে?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২। যদি দুপুর ১ টায় ঘণ্টা তিনটি একত্রে বাজে আর কতক্ষণ পর একত্রে বাজবে?</a:t>
            </a:r>
          </a:p>
        </p:txBody>
      </p:sp>
    </p:spTree>
    <p:extLst>
      <p:ext uri="{BB962C8B-B14F-4D97-AF65-F5344CB8AC3E}">
        <p14:creationId xmlns:p14="http://schemas.microsoft.com/office/powerpoint/2010/main" val="10920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2655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১।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ঘন্টা যথাক্রমে ৬ মিনিট, ১২ মিনিট ও ১৮ মিনিট পরপর বাজে।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ঘন্টা তিনটি কত মিনিট পর একত্রে বাজবে?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সকাল ১১ টায় একত্রে বাজলে আর কত সময় পর একত্রে বাজবে?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6982"/>
            <a:ext cx="12067309" cy="6954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308764"/>
            <a:ext cx="99891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5957455" cy="533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 মিয়া 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বেরী সরকারী প্রাথমিক বিদ্যালয়,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দোয়ারাবাজার,সুনামগঞ্জ</a:t>
            </a:r>
          </a:p>
          <a:p>
            <a:pPr algn="ctr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4" y="1524000"/>
            <a:ext cx="623454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Ribbon 5"/>
          <p:cNvSpPr/>
          <p:nvPr/>
        </p:nvSpPr>
        <p:spPr>
          <a:xfrm>
            <a:off x="0" y="0"/>
            <a:ext cx="12192000" cy="1842655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-2" y="1842655"/>
            <a:ext cx="12192001" cy="5015345"/>
          </a:xfrm>
          <a:prstGeom prst="snip2Same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পঞ্চম</a:t>
            </a:r>
          </a:p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</a:t>
            </a:r>
          </a:p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গুণিতক</a:t>
            </a:r>
          </a:p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0" y="0"/>
            <a:ext cx="12192000" cy="1898073"/>
          </a:xfrm>
          <a:prstGeom prst="flowChartPunchedTap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98073"/>
            <a:ext cx="12192000" cy="495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.2.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সংক্রান্ত সমস্যা সমাধান করতে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14131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13164"/>
            <a:ext cx="12192000" cy="1233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১। 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কি?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হল লগিষ্ঠ সাধারণ গুণিতক।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646218"/>
            <a:ext cx="12192001" cy="2438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২। গুণিতক কাকে বলে?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যদি কোন সংখ্যাকে কোন পূর্ণ সংখ্যা দ্বারা গুন করা হয় তবে যে সংখ্যা সমূহ পাওয়া যাবে সেগুলো হল ঐ সংখ্যার গুণিতক।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২ এর গুণিতক -৪,৬,৮,১০,১২,১৪ ইত্যাদি।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98010" cy="321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8380" y="748147"/>
            <a:ext cx="5084621" cy="364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3685308"/>
            <a:ext cx="6498010" cy="12192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টাইলস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দৈর্ঘ্য ৮ 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 এবং প্রস্থ ৬ 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3345" y="5112330"/>
            <a:ext cx="4128655" cy="174566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টাইলস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দৈর্ঘ্য ৬ 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৪ 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75563"/>
            <a:ext cx="8063345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টাইলস দুটির দৈর্ঘ্য ও প্রস্থ খাতায় লিখ।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1565" y="152400"/>
            <a:ext cx="12192000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 ১। একটি টাইলস যার দৈর্ঘ্য ৮ 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প্রস্থ ৬ 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এরকম কিছু  টাইলস ব্যবহার করে একটি বর্গক্ষেত্র তৈরি করি এবং বর্গক্ষেত্রের এক ক্ষুদ্রতম বাহুর দৈর্ঘ্য নির্ণয় করি।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937164"/>
            <a:ext cx="7869381" cy="39208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41565" y="3089564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578" y="3089564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4721" y="3088123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6429" y="3926045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68954" y="3926657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84697" y="3926602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36395" y="4765963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32859" y="5606515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94162" y="5607877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81833" y="4769073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96525" y="5597235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82117" y="4747557"/>
            <a:ext cx="1413163" cy="831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টাইলস গুলো বসিয়ে দৈর্ঘ্য ও প্রস্থ কিভাবে পর্যবেক্ষণ করি।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01092"/>
              </p:ext>
            </p:extLst>
          </p:nvPr>
        </p:nvGraphicFramePr>
        <p:xfrm>
          <a:off x="0" y="1453957"/>
          <a:ext cx="12192000" cy="23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9288783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83731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708427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02752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505895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426447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071605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130782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135519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24856288"/>
                    </a:ext>
                  </a:extLst>
                </a:gridCol>
              </a:tblGrid>
              <a:tr h="6718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টাইলস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এর সংখ্যা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92211"/>
                  </a:ext>
                </a:extLst>
              </a:tr>
              <a:tr h="735192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দৈর্ঘ্য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(সেমি)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১৬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২৪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৪৮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704441"/>
                  </a:ext>
                </a:extLst>
              </a:tr>
              <a:tr h="6718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প্রস্থ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(সেমি)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২৪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৪২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৪৮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৫৪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11392987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699163" y="2356548"/>
            <a:ext cx="1066800" cy="70658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32218" y="3162157"/>
            <a:ext cx="1011382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12182" y="2356548"/>
            <a:ext cx="1066799" cy="706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22873" y="3162157"/>
            <a:ext cx="1080654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710545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ছোট বর্গক্ষেত্রের এক বাহুর দৈর্ঘ্য কত ২৪ 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.?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সর্বোচ্চ বর্গক্ষেত্রের এক বাহুর দৈর্ঘ্য কত ৪৮ 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7927"/>
            <a:ext cx="1219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ছোট বর্গক্ষেত্র তৈরি করতে কয়টি টাইলস প্রয়োজন?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সমস্যাটি বোর্ডে সমাধান করার চেষ্টা করি.........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460</Words>
  <Application>Microsoft Office PowerPoint</Application>
  <PresentationFormat>Widescreen</PresentationFormat>
  <Paragraphs>101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Pti-5</dc:creator>
  <cp:lastModifiedBy>Pti-5</cp:lastModifiedBy>
  <cp:revision>38</cp:revision>
  <dcterms:created xsi:type="dcterms:W3CDTF">2020-02-20T09:28:46Z</dcterms:created>
  <dcterms:modified xsi:type="dcterms:W3CDTF">2020-02-24T08:41:56Z</dcterms:modified>
</cp:coreProperties>
</file>