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5" r:id="rId8"/>
    <p:sldId id="261" r:id="rId9"/>
    <p:sldId id="262" r:id="rId10"/>
    <p:sldId id="263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st whe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14400"/>
            <a:ext cx="4343400" cy="43434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000" dirty="0" smtClean="0"/>
              <a:t>Solution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Although the wheel is a very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invention, the history of its origin is unknown. Experts guess that the first wheel was developed from a circular object. The early man observed that a he piece of stone could be rolled easily if it was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shape. Similarly, a heavy tree-trunk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to carry; but it can be rolled away with less effort, Even, a gigantic tree-trunk can be moved easily using other small and round trunks as rollers under it. Thus, early man took advantage of rolling objects and developed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wheel. Apart from its  mechanical advantage, a wheel’s mobility has contributed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much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200400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219200"/>
                <a:gridCol w="46482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The wheel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plain wheel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propeller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has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rotates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type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wheel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Around its axis.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One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the simplest Machines</a:t>
                      </a:r>
                    </a:p>
                    <a:p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Wheels on vehicles and machines.</a:t>
                      </a:r>
                    </a:p>
                    <a:p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Helped In rapid progress of civilization.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447800" y="1676400"/>
            <a:ext cx="6629400" cy="1143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Match the table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609600"/>
            <a:ext cx="44196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590800"/>
            <a:ext cx="8001000" cy="2971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a wheel?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can a wheel do?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Say the name of three vehicle where  wheel is used?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133600"/>
            <a:ext cx="7620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Write a paragraph about wheel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0" y="609600"/>
            <a:ext cx="5257800" cy="4800600"/>
            <a:chOff x="1524000" y="609600"/>
            <a:chExt cx="5257800" cy="4800600"/>
          </a:xfrm>
        </p:grpSpPr>
        <p:pic>
          <p:nvPicPr>
            <p:cNvPr id="2" name="Picture 1" descr="plan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0" y="609600"/>
              <a:ext cx="5257800" cy="4495800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2133600" y="3124200"/>
              <a:ext cx="4114800" cy="2286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ab¨ev</a:t>
              </a:r>
              <a:r>
                <a:rPr lang="en-US" sz="7200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endParaRPr lang="en-US" sz="72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" y="685800"/>
            <a:ext cx="4800600" cy="47244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Mofizur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teacher (computer)</a:t>
            </a:r>
          </a:p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Bashudebpur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Siddiqua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Dakhil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4648200" y="838200"/>
            <a:ext cx="4343400" cy="4572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Subject: English for today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Class: Eight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Unit: Nine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Lesson: 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Object: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wheel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Time: 35 minutes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0600" y="381000"/>
            <a:ext cx="6477000" cy="182880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Learning Outcomes</a:t>
            </a:r>
            <a:endParaRPr lang="en-US" sz="4800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685800" y="2667000"/>
            <a:ext cx="7924800" cy="3581400"/>
          </a:xfrm>
          <a:prstGeom prst="snip1Rect">
            <a:avLst/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At the ends of this part the students will –</a:t>
            </a:r>
          </a:p>
          <a:p>
            <a:endParaRPr lang="en-US" sz="2800" dirty="0" smtClean="0"/>
          </a:p>
          <a:p>
            <a:r>
              <a:rPr lang="en-US" sz="2800" dirty="0" err="1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1.give</a:t>
            </a:r>
            <a:r>
              <a:rPr lang="en-US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the definition of wheel.</a:t>
            </a:r>
          </a:p>
          <a:p>
            <a:r>
              <a:rPr lang="en-US" sz="2800" dirty="0" err="1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2.Fill</a:t>
            </a:r>
            <a:r>
              <a:rPr lang="en-US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in the blanks with appropriate words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3.Sign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out the key words.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Match the substitution table.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114800"/>
            <a:ext cx="8077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aseline="-25000" dirty="0" err="1" smtClean="0"/>
              <a:t>1.Look</a:t>
            </a:r>
            <a:r>
              <a:rPr lang="en-US" sz="5400" baseline="-25000" dirty="0" smtClean="0"/>
              <a:t> at the pictures and say which one is easier to move and why?</a:t>
            </a:r>
          </a:p>
        </p:txBody>
      </p:sp>
      <p:pic>
        <p:nvPicPr>
          <p:cNvPr id="7" name="Picture 6" descr="l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"/>
            <a:ext cx="2590800" cy="2590800"/>
          </a:xfrm>
          <a:prstGeom prst="rect">
            <a:avLst/>
          </a:prstGeom>
        </p:spPr>
      </p:pic>
      <p:pic>
        <p:nvPicPr>
          <p:cNvPr id="9" name="Picture 8" descr="brief c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04800"/>
            <a:ext cx="193357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905000"/>
            <a:ext cx="662939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ln w="5715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Wheel</a:t>
            </a:r>
            <a:endParaRPr lang="en-US" sz="11500" b="1" dirty="0">
              <a:ln w="57150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Circular=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e„ËvKvi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Rotate=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PµvKvi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Axis=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Propeller=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420100" cy="45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Turbine=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evqy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‡®ú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PvwjZ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PvKv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Mobility=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MwZkxjZv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Vehicle=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hvbevnb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mf¨Zv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Invention=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®‹vi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A wheel is a circular object. It can rotate around its axis and help easy movement of things across a surface.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Fill in the blanks with appropriate words from the box.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295400"/>
            <a:ext cx="8001000" cy="838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Difficult  much   circular   important   heavy   first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362200"/>
            <a:ext cx="8610600" cy="4114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Although the wheel is a very ------- invention, the history of its origin is unknown. Experts guess that the first wheel was developed from a circular object. The early man observed that a he piece of stone could be rolled easily if it was ----in shape. Similarly, a heavy tree-trunk is ----- to carry; but it can be rolled away with less effort, Even, a gigantic tree-trunk can be moved easily using other small and round trunks as rollers under it. Thus, early man took advantage of rolling objects and developed the---- wheel. Apart from its  mechanical advantage, a wheel’s mobility has contributed--- to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495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Key Words</vt:lpstr>
      <vt:lpstr>Slide 7</vt:lpstr>
      <vt:lpstr>Definition</vt:lpstr>
      <vt:lpstr>Slide 9</vt:lpstr>
      <vt:lpstr>Solution</vt:lpstr>
      <vt:lpstr>Group work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mofizur</dc:creator>
  <cp:lastModifiedBy>mofizur</cp:lastModifiedBy>
  <cp:revision>54</cp:revision>
  <dcterms:created xsi:type="dcterms:W3CDTF">2006-08-16T00:00:00Z</dcterms:created>
  <dcterms:modified xsi:type="dcterms:W3CDTF">2020-02-24T02:31:46Z</dcterms:modified>
</cp:coreProperties>
</file>