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56" r:id="rId3"/>
    <p:sldId id="258" r:id="rId4"/>
    <p:sldId id="259" r:id="rId5"/>
    <p:sldId id="261" r:id="rId6"/>
    <p:sldId id="263" r:id="rId7"/>
    <p:sldId id="260" r:id="rId8"/>
    <p:sldId id="265" r:id="rId9"/>
    <p:sldId id="262" r:id="rId10"/>
    <p:sldId id="264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62" autoAdjust="0"/>
    <p:restoredTop sz="94660"/>
  </p:normalViewPr>
  <p:slideViewPr>
    <p:cSldViewPr>
      <p:cViewPr varScale="1">
        <p:scale>
          <a:sx n="68" d="100"/>
          <a:sy n="68" d="100"/>
        </p:scale>
        <p:origin x="113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53310-133C-43A6-9674-330E3E26E8EF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D90799-817C-4D3E-A29E-4315D5B3B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726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0F265-2599-4341-8C93-5C2EA2955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B83F1E-9B4F-459A-8558-54BE1E193D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A45335-D315-40FD-A964-2A07B3243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29797F-A61A-4AE7-AC6E-1787B2A05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CAD4C-0324-444D-A615-5B0E4C611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094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7538F-2469-4129-9EFE-EE25CC64D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2465CD-3C40-4CF8-8C78-859EA1F1B7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656640-541A-401C-8C2F-335B6A369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83C9D7-821F-4818-AF76-2F67D0823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3DC0D7-B713-4D53-A640-BD8D355A9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86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24F135-6816-4640-BE5E-0649CB2733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FF00D9-4BDF-4F6F-8CF7-0C613A3940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CD5765-C278-47DC-B59D-B0A89BAF3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B529DD-6E32-4716-9CA3-68AB52CA5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2A63B-0974-4735-95FA-2C10DFB40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941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2C1ED-D52B-4444-A4ED-B523E280F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F8A9B-5CA7-4E6F-A911-8739B58419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047E77-E595-45E1-911A-8BD0ABB13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9B02B9-6206-4ED8-845F-725EB1855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870F2D-733F-43C2-A1EB-AC6C7D118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963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3EF71-817C-4EC5-B82F-F7C9FEF9F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B6CC99-1D34-4C48-9F39-018BFCE75A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D39631-0B0C-4927-8FBE-F094AEDC8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327E3-2805-465A-B431-75523478F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B930F-FC8C-4CDB-A276-F6976748B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611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30115-422F-4E1F-BB2F-70F955D13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7D1F3-BB2D-45BE-A492-72AF68E381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588E70-83F6-4A56-82D7-98CB079026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E9FA17-6116-4154-944D-6EEC71415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0539FF-8324-4442-84D9-CCF5FC792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E7D22A-84FE-41D0-84FF-940E34185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249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61F81-0438-4B34-9442-506FB06BC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36941-F0E6-4CF6-BCCD-DDE2A265E2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701D02-D37D-439F-9B50-AB190679C9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6E450D-E090-4792-93AB-1297569DD2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7F03ED-86E4-4D69-9F31-83016CFBC0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A68A99-B20B-4E87-AA9D-AF74C805A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6646D5-1067-4384-8746-33FD59DDE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9ED696-8FE3-4AFF-A315-CD77821FD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503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47103-6096-4D01-B9F6-E73667442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20972C-6C33-4B88-B5AC-AEBC0B97E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1DD1E2-5A0C-4516-9FD5-DC046E4BE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5EAD59-31EC-4C26-B047-3A356B215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45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042AC2-E09A-43E6-BC82-E3C39585E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8B1FD4-1C60-4125-B1EB-59D8AB48A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D3B711-8D65-4BE1-8AB8-2A80BDE6B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054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EF6CA-933A-45BE-9BAC-9618E19C9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95F2B-F9BE-40F5-958D-606637A3C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CA0918-18B2-4793-858D-8340DD079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A5CBC4-1063-449E-B9AD-47E6BB38D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04B5BF-62E9-4715-8468-527B8E59A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F414EA-716B-489B-830E-5DDBB2188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861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127E9-14EB-4861-BA3B-827483720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4EE071-C949-4CC4-97E9-4C435D6FC9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1239AA-D2DB-446E-BC04-A52C8174AE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E5F276-6FFA-4ABE-9B9D-BFC99A280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B24EA-ACE8-4E00-9146-ECA7F03C9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4BBC3C-C859-4F9E-83FD-11D0D1DF8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690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4FC67B-6501-4919-A9E5-787CEF72B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D6E157-E3D2-4A35-A0F7-57E5715FC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050980-D9CA-456B-B30B-741C2FBC74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D7F0E-40F8-43C4-BEB9-D5DEDB3AEF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2204A7-6596-4641-9365-3C9BEF865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64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068860-F0D5-4FEC-8C42-D6AB32096680}"/>
              </a:ext>
            </a:extLst>
          </p:cNvPr>
          <p:cNvSpPr txBox="1"/>
          <p:nvPr/>
        </p:nvSpPr>
        <p:spPr>
          <a:xfrm>
            <a:off x="1676400" y="762000"/>
            <a:ext cx="609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0" dirty="0">
                <a:ln w="28575"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46A815-09BB-417C-9C43-2F2F597AE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475" y="2743200"/>
            <a:ext cx="687705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26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2A8DA2-C35D-4597-BA52-A9A11E2E48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852603"/>
            <a:ext cx="5638800" cy="57005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DBECEC-5B3A-4A68-8DC5-7D828BD0EB2A}"/>
              </a:ext>
            </a:extLst>
          </p:cNvPr>
          <p:cNvSpPr txBox="1"/>
          <p:nvPr/>
        </p:nvSpPr>
        <p:spPr>
          <a:xfrm>
            <a:off x="2133600" y="3048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at page 56</a:t>
            </a:r>
          </a:p>
        </p:txBody>
      </p:sp>
    </p:spTree>
    <p:extLst>
      <p:ext uri="{BB962C8B-B14F-4D97-AF65-F5344CB8AC3E}">
        <p14:creationId xmlns:p14="http://schemas.microsoft.com/office/powerpoint/2010/main" val="4260418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1D70B9-E65C-468B-8EF1-A4A2B9DDD9C0}"/>
              </a:ext>
            </a:extLst>
          </p:cNvPr>
          <p:cNvSpPr txBox="1"/>
          <p:nvPr/>
        </p:nvSpPr>
        <p:spPr>
          <a:xfrm>
            <a:off x="1066800" y="7620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60FA82-1695-47EC-BB3D-544891092172}"/>
              </a:ext>
            </a:extLst>
          </p:cNvPr>
          <p:cNvSpPr txBox="1"/>
          <p:nvPr/>
        </p:nvSpPr>
        <p:spPr>
          <a:xfrm>
            <a:off x="927294" y="762000"/>
            <a:ext cx="701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Flower: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cow is eating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grass.The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frog is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sittin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the grass.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F4663C-CB48-487A-857F-CD7432E3407D}"/>
              </a:ext>
            </a:extLst>
          </p:cNvPr>
          <p:cNvSpPr txBox="1"/>
          <p:nvPr/>
        </p:nvSpPr>
        <p:spPr>
          <a:xfrm>
            <a:off x="855198" y="2014479"/>
            <a:ext cx="762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Fruit: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frog looking at the cow and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thinks.”The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cow is big. I want to be big.” So the frog eats some grass.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34694C-D42B-4D9B-BBC3-5428CC2FA2FE}"/>
              </a:ext>
            </a:extLst>
          </p:cNvPr>
          <p:cNvSpPr txBox="1"/>
          <p:nvPr/>
        </p:nvSpPr>
        <p:spPr>
          <a:xfrm>
            <a:off x="855198" y="3290263"/>
            <a:ext cx="701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Table: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frog grows bigger . The cow looks at the frog and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thinks,”how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strange! The frog is eating grass!”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DC2A4F-FD18-4012-8004-59D0DB2DB688}"/>
              </a:ext>
            </a:extLst>
          </p:cNvPr>
          <p:cNvSpPr txBox="1"/>
          <p:nvPr/>
        </p:nvSpPr>
        <p:spPr>
          <a:xfrm>
            <a:off x="808306" y="5181600"/>
            <a:ext cx="723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Chair: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frog is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happy.the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frog eats more grass.</a:t>
            </a:r>
          </a:p>
        </p:txBody>
      </p:sp>
    </p:spTree>
    <p:extLst>
      <p:ext uri="{BB962C8B-B14F-4D97-AF65-F5344CB8AC3E}">
        <p14:creationId xmlns:p14="http://schemas.microsoft.com/office/powerpoint/2010/main" val="158429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105F44-989C-4182-A492-D39024CFCFB1}"/>
              </a:ext>
            </a:extLst>
          </p:cNvPr>
          <p:cNvSpPr txBox="1"/>
          <p:nvPr/>
        </p:nvSpPr>
        <p:spPr>
          <a:xfrm>
            <a:off x="533400" y="1066800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1598029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7C3343-CF83-495C-9DD0-28E13E66D0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1CE3AEF-DDB0-426F-AE7D-5817B357D1B4}"/>
              </a:ext>
            </a:extLst>
          </p:cNvPr>
          <p:cNvSpPr txBox="1"/>
          <p:nvPr/>
        </p:nvSpPr>
        <p:spPr>
          <a:xfrm>
            <a:off x="1371600" y="1676400"/>
            <a:ext cx="6400800" cy="2667000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l"/>
            <a:r>
              <a:rPr lang="en-US" sz="11500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2818226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4172AF-3090-435E-B863-8C20EF0BB502}"/>
              </a:ext>
            </a:extLst>
          </p:cNvPr>
          <p:cNvSpPr txBox="1"/>
          <p:nvPr/>
        </p:nvSpPr>
        <p:spPr>
          <a:xfrm>
            <a:off x="1066800" y="3581400"/>
            <a:ext cx="75057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Farhad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Ahammad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Chowdhury</a:t>
            </a:r>
          </a:p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 teacher</a:t>
            </a:r>
          </a:p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Burishwar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Govt Primary School</a:t>
            </a:r>
          </a:p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Nasirnagar,Brahmanbaria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AA73A50-B213-4064-859F-60CD8F1C7249}"/>
              </a:ext>
            </a:extLst>
          </p:cNvPr>
          <p:cNvSpPr/>
          <p:nvPr/>
        </p:nvSpPr>
        <p:spPr>
          <a:xfrm>
            <a:off x="2971800" y="298938"/>
            <a:ext cx="3200400" cy="31242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33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0F3EFF-EA84-42FE-8F0B-F14BBB67EA1F}"/>
              </a:ext>
            </a:extLst>
          </p:cNvPr>
          <p:cNvSpPr txBox="1"/>
          <p:nvPr/>
        </p:nvSpPr>
        <p:spPr>
          <a:xfrm>
            <a:off x="419101" y="1295400"/>
            <a:ext cx="461009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Class:Three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Subject:English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28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Lesson:1-2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Time: 40 minute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Date:06/02/2020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F3055A-3F91-4EA3-ABA8-47B8CA375B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81000"/>
            <a:ext cx="4110204" cy="595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213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A60CD2-F71C-48E4-9B27-F54056251871}"/>
              </a:ext>
            </a:extLst>
          </p:cNvPr>
          <p:cNvSpPr txBox="1"/>
          <p:nvPr/>
        </p:nvSpPr>
        <p:spPr>
          <a:xfrm>
            <a:off x="2000250" y="609600"/>
            <a:ext cx="5905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947CFE-3941-41D0-ABFA-E93385A8565C}"/>
              </a:ext>
            </a:extLst>
          </p:cNvPr>
          <p:cNvSpPr txBox="1"/>
          <p:nvPr/>
        </p:nvSpPr>
        <p:spPr>
          <a:xfrm>
            <a:off x="304800" y="2362200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4.3.1-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Enjoy and understand simple sentence</a:t>
            </a:r>
          </a:p>
          <a:p>
            <a:pPr algn="l"/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5.1.2-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 simple stories</a:t>
            </a:r>
          </a:p>
        </p:txBody>
      </p:sp>
    </p:spTree>
    <p:extLst>
      <p:ext uri="{BB962C8B-B14F-4D97-AF65-F5344CB8AC3E}">
        <p14:creationId xmlns:p14="http://schemas.microsoft.com/office/powerpoint/2010/main" val="217665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BA440E2-9691-4D29-AAB7-B40465438A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9E70E0-3A62-4ADB-9E74-1C63680710ED}"/>
              </a:ext>
            </a:extLst>
          </p:cNvPr>
          <p:cNvSpPr txBox="1"/>
          <p:nvPr/>
        </p:nvSpPr>
        <p:spPr>
          <a:xfrm>
            <a:off x="1752600" y="609600"/>
            <a:ext cx="464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Lets sing a song</a:t>
            </a:r>
          </a:p>
        </p:txBody>
      </p:sp>
    </p:spTree>
    <p:extLst>
      <p:ext uri="{BB962C8B-B14F-4D97-AF65-F5344CB8AC3E}">
        <p14:creationId xmlns:p14="http://schemas.microsoft.com/office/powerpoint/2010/main" val="2998440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9E4B108-F792-460C-BD90-896A36689F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6F05724-E992-40A2-B2CA-B799E740F881}"/>
              </a:ext>
            </a:extLst>
          </p:cNvPr>
          <p:cNvSpPr txBox="1"/>
          <p:nvPr/>
        </p:nvSpPr>
        <p:spPr>
          <a:xfrm>
            <a:off x="2133600" y="23622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What does a cow eat?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BEC675-F124-4D1C-ADE4-71CE4D07AB43}"/>
              </a:ext>
            </a:extLst>
          </p:cNvPr>
          <p:cNvSpPr txBox="1"/>
          <p:nvPr/>
        </p:nvSpPr>
        <p:spPr>
          <a:xfrm>
            <a:off x="2514600" y="36576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Eats grass</a:t>
            </a:r>
          </a:p>
        </p:txBody>
      </p:sp>
    </p:spTree>
    <p:extLst>
      <p:ext uri="{BB962C8B-B14F-4D97-AF65-F5344CB8AC3E}">
        <p14:creationId xmlns:p14="http://schemas.microsoft.com/office/powerpoint/2010/main" val="4053617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41D0010-4E3E-4F32-9777-CC77E3C494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3E39FD-4CE1-4A60-A42B-EE9E975BA3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"/>
            <a:ext cx="7924799" cy="6096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9C97F76-431B-404F-A5A6-443BE7E6A879}"/>
              </a:ext>
            </a:extLst>
          </p:cNvPr>
          <p:cNvSpPr/>
          <p:nvPr/>
        </p:nvSpPr>
        <p:spPr>
          <a:xfrm>
            <a:off x="4267200" y="685800"/>
            <a:ext cx="37338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AE0E04-167C-4294-9A22-B16F64F080D3}"/>
              </a:ext>
            </a:extLst>
          </p:cNvPr>
          <p:cNvSpPr/>
          <p:nvPr/>
        </p:nvSpPr>
        <p:spPr>
          <a:xfrm>
            <a:off x="457200" y="2057400"/>
            <a:ext cx="37338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C93E66-1630-4E34-B82F-57191A9861F6}"/>
              </a:ext>
            </a:extLst>
          </p:cNvPr>
          <p:cNvSpPr/>
          <p:nvPr/>
        </p:nvSpPr>
        <p:spPr>
          <a:xfrm>
            <a:off x="4038600" y="3581400"/>
            <a:ext cx="39624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494C45-7CBC-471E-9339-F2D4407491CB}"/>
              </a:ext>
            </a:extLst>
          </p:cNvPr>
          <p:cNvSpPr/>
          <p:nvPr/>
        </p:nvSpPr>
        <p:spPr>
          <a:xfrm>
            <a:off x="533401" y="5257800"/>
            <a:ext cx="3733799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883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F79668C-34A9-4DB0-B719-389B3B008A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EC656DC-2C53-4AE8-816E-972C38A4147F}"/>
              </a:ext>
            </a:extLst>
          </p:cNvPr>
          <p:cNvSpPr txBox="1"/>
          <p:nvPr/>
        </p:nvSpPr>
        <p:spPr>
          <a:xfrm>
            <a:off x="1447800" y="838200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animal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whants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be big?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A3F66C-82B8-4334-A14D-C2093C4F5A4E}"/>
              </a:ext>
            </a:extLst>
          </p:cNvPr>
          <p:cNvSpPr txBox="1"/>
          <p:nvPr/>
        </p:nvSpPr>
        <p:spPr>
          <a:xfrm>
            <a:off x="2590800" y="1295400"/>
            <a:ext cx="297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36112E-AD28-48D2-9C04-66C9442D770D}"/>
              </a:ext>
            </a:extLst>
          </p:cNvPr>
          <p:cNvSpPr txBox="1"/>
          <p:nvPr/>
        </p:nvSpPr>
        <p:spPr>
          <a:xfrm>
            <a:off x="1752600" y="3124200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anial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big?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C12E7D-4966-4AA2-9E02-DD2DC6AB8F41}"/>
              </a:ext>
            </a:extLst>
          </p:cNvPr>
          <p:cNvSpPr txBox="1"/>
          <p:nvPr/>
        </p:nvSpPr>
        <p:spPr>
          <a:xfrm>
            <a:off x="2438400" y="3962400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Cow</a:t>
            </a:r>
          </a:p>
        </p:txBody>
      </p:sp>
    </p:spTree>
    <p:extLst>
      <p:ext uri="{BB962C8B-B14F-4D97-AF65-F5344CB8AC3E}">
        <p14:creationId xmlns:p14="http://schemas.microsoft.com/office/powerpoint/2010/main" val="3032253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D78997F-0FCD-4F3C-B8A1-1ED91E1E10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B5B3E0-F087-4C23-A4CB-BD858DD1DD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6" y="404452"/>
            <a:ext cx="3905249" cy="36341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FD7E69-1ABB-4658-BF12-2CCF0B92D2F6}"/>
              </a:ext>
            </a:extLst>
          </p:cNvPr>
          <p:cNvSpPr txBox="1"/>
          <p:nvPr/>
        </p:nvSpPr>
        <p:spPr>
          <a:xfrm>
            <a:off x="4758251" y="825975"/>
            <a:ext cx="3057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this?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9FD5C2-A104-46B2-AADD-9A92BDCE9422}"/>
              </a:ext>
            </a:extLst>
          </p:cNvPr>
          <p:cNvSpPr txBox="1"/>
          <p:nvPr/>
        </p:nvSpPr>
        <p:spPr>
          <a:xfrm>
            <a:off x="4746528" y="1698305"/>
            <a:ext cx="3057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a cow.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4933FF-F322-45A1-B516-94C318B29102}"/>
              </a:ext>
            </a:extLst>
          </p:cNvPr>
          <p:cNvSpPr txBox="1"/>
          <p:nvPr/>
        </p:nvSpPr>
        <p:spPr>
          <a:xfrm>
            <a:off x="4709014" y="2509080"/>
            <a:ext cx="3368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does this cow do?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6F9E94-C6FA-4982-81EC-35119C278E3A}"/>
              </a:ext>
            </a:extLst>
          </p:cNvPr>
          <p:cNvSpPr txBox="1"/>
          <p:nvPr/>
        </p:nvSpPr>
        <p:spPr>
          <a:xfrm>
            <a:off x="4709014" y="3167390"/>
            <a:ext cx="3368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cow eats grass.</a:t>
            </a:r>
          </a:p>
        </p:txBody>
      </p:sp>
    </p:spTree>
    <p:extLst>
      <p:ext uri="{BB962C8B-B14F-4D97-AF65-F5344CB8AC3E}">
        <p14:creationId xmlns:p14="http://schemas.microsoft.com/office/powerpoint/2010/main" val="2846998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</TotalTime>
  <Words>179</Words>
  <Application>Microsoft Office PowerPoint</Application>
  <PresentationFormat>On-screen Show (4:3)</PresentationFormat>
  <Paragraphs>33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41</cp:revision>
  <dcterms:created xsi:type="dcterms:W3CDTF">2006-08-16T00:00:00Z</dcterms:created>
  <dcterms:modified xsi:type="dcterms:W3CDTF">2020-02-24T19:02:08Z</dcterms:modified>
</cp:coreProperties>
</file>