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5" r:id="rId4"/>
    <p:sldId id="258" r:id="rId5"/>
    <p:sldId id="269" r:id="rId6"/>
    <p:sldId id="264" r:id="rId7"/>
    <p:sldId id="268" r:id="rId8"/>
    <p:sldId id="272" r:id="rId9"/>
    <p:sldId id="276" r:id="rId10"/>
    <p:sldId id="261" r:id="rId11"/>
    <p:sldId id="262" r:id="rId12"/>
    <p:sldId id="273" r:id="rId13"/>
    <p:sldId id="263" r:id="rId14"/>
    <p:sldId id="27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51" d="100"/>
          <a:sy n="51" d="100"/>
        </p:scale>
        <p:origin x="-1452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2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9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2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1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3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2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ED11-6F6F-4AC6-8FAA-D9FEC1D8266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7782-9080-4772-9600-20951BC1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99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56" y="1412243"/>
            <a:ext cx="6480148" cy="5189282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Vertical Scroll 6"/>
          <p:cNvSpPr/>
          <p:nvPr/>
        </p:nvSpPr>
        <p:spPr>
          <a:xfrm>
            <a:off x="2054520" y="-50301"/>
            <a:ext cx="8044220" cy="1301604"/>
          </a:xfrm>
          <a:prstGeom prst="verticalScroll">
            <a:avLst/>
          </a:prstGeom>
          <a:solidFill>
            <a:srgbClr val="FF0000"/>
          </a:solidFill>
          <a:ln w="38100">
            <a:solidFill>
              <a:schemeClr val="accent5"/>
            </a:solidFill>
          </a:ln>
        </p:spPr>
        <p:style>
          <a:lnRef idx="3">
            <a:schemeClr val="lt1"/>
          </a:lnRef>
          <a:fillRef idx="1002">
            <a:schemeClr val="dk1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Magnetic Disk 1"/>
          <p:cNvSpPr/>
          <p:nvPr/>
        </p:nvSpPr>
        <p:spPr>
          <a:xfrm>
            <a:off x="1099177" y="539087"/>
            <a:ext cx="955343" cy="6223379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9927340" y="539087"/>
            <a:ext cx="900752" cy="6257499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307907" y="1084133"/>
            <a:ext cx="537882" cy="65817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0172197" y="1172457"/>
            <a:ext cx="550325" cy="72541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089" y="982310"/>
            <a:ext cx="3904509" cy="33259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331" y="4461126"/>
            <a:ext cx="3527603" cy="22792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098" y="4441512"/>
            <a:ext cx="3473100" cy="2279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36" y="4461126"/>
            <a:ext cx="3323531" cy="22400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13" y="1020528"/>
            <a:ext cx="5093507" cy="332594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725709" y="58034"/>
            <a:ext cx="7839635" cy="84783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 ঘোড়া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57" y="2508049"/>
            <a:ext cx="3809319" cy="28655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69" y="2508050"/>
            <a:ext cx="4027856" cy="28655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1" y="2508049"/>
            <a:ext cx="3708336" cy="286553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259106" y="510988"/>
            <a:ext cx="7005918" cy="174811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 খেজুর গাছ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57" y="3034162"/>
            <a:ext cx="3248031" cy="382383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039035" y="0"/>
            <a:ext cx="6387353" cy="10669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10" y="3026950"/>
            <a:ext cx="3246437" cy="38516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11937" y="1066921"/>
            <a:ext cx="10604615" cy="19600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## প্রাচীন আরবের ভৌগলিক অবস্থানের সাথে বাংলাদেশের ভৌগলিক অবস্থানের তুলনা কর।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(৫টি দলে বিভক্ত হয়ে-২টিকরে-------)</a:t>
            </a:r>
          </a:p>
        </p:txBody>
      </p:sp>
    </p:spTree>
    <p:extLst>
      <p:ext uri="{BB962C8B-B14F-4D97-AF65-F5344CB8AC3E}">
        <p14:creationId xmlns:p14="http://schemas.microsoft.com/office/powerpoint/2010/main" val="29433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360760" y="0"/>
            <a:ext cx="7650581" cy="162709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115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BD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0760" y="1627094"/>
            <a:ext cx="7650581" cy="3079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জাজিরাতুল আরব বলতে কি বুঝ 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উটকে মরুভূমির জাহাজ বলা হয় কেন?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প্রাচীন আরবে ঘোড়ার অবদান কি?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খেজুর গাছকে রানী গাছ বলা হয় কেন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4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8694" y="0"/>
            <a:ext cx="6118412" cy="13178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34671" y="1317812"/>
            <a:ext cx="8646458" cy="287767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### প্রাচীন আরবের উট ও ঘোড়ার গুরুত্ত্ব ব্যাখ্যা কর।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সর্বোচ্চ এক পৃষ্ঠা লিখবে )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8062" y="5164429"/>
            <a:ext cx="1957589" cy="1455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353059" y="4301544"/>
            <a:ext cx="2794715" cy="86288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99279" y="5628068"/>
            <a:ext cx="437882" cy="991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40" y="1643765"/>
            <a:ext cx="8122023" cy="4958741"/>
          </a:xfrm>
          <a:prstGeom prst="rect">
            <a:avLst/>
          </a:prstGeom>
        </p:spPr>
      </p:pic>
      <p:sp>
        <p:nvSpPr>
          <p:cNvPr id="3" name="Snip Same Side Corner Rectangle 2"/>
          <p:cNvSpPr/>
          <p:nvPr/>
        </p:nvSpPr>
        <p:spPr>
          <a:xfrm>
            <a:off x="2077570" y="121023"/>
            <a:ext cx="8162364" cy="1522742"/>
          </a:xfrm>
          <a:prstGeom prst="snip2Same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115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4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1"/>
          <p:cNvSpPr/>
          <p:nvPr/>
        </p:nvSpPr>
        <p:spPr>
          <a:xfrm>
            <a:off x="968991" y="122828"/>
            <a:ext cx="2347415" cy="6482687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92824" y="1347716"/>
            <a:ext cx="7451677" cy="5257799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ফজলুর</a:t>
            </a:r>
            <a:r>
              <a:rPr lang="en-US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bn-BD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endParaRPr lang="bn-BD" sz="4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</a:t>
            </a:r>
            <a:endParaRPr lang="en-US" sz="4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নাটোর</a:t>
            </a:r>
            <a:r>
              <a:rPr lang="en-US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সিটি</a:t>
            </a:r>
            <a:r>
              <a:rPr lang="en-US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bn-BD" sz="4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39485" y="122828"/>
            <a:ext cx="4749420" cy="12248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979" y="2716331"/>
            <a:ext cx="2115403" cy="300208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744501" y="55667"/>
            <a:ext cx="2115403" cy="199706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55322" y="141668"/>
            <a:ext cx="6581105" cy="19575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পরিচিতি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4943" y="2099256"/>
            <a:ext cx="6381484" cy="369623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-একাদশ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বিষয়-ইসলামের ইতিহাস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2099255"/>
            <a:ext cx="3061950" cy="369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672" y="97360"/>
            <a:ext cx="4711844" cy="31868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31" y="97360"/>
            <a:ext cx="4481007" cy="31868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30" y="3488168"/>
            <a:ext cx="4481007" cy="3369832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488168"/>
            <a:ext cx="4518212" cy="33698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385" y="97360"/>
            <a:ext cx="2204189" cy="230832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পাশের   ছবিগুলো লক্ষ্য কর-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057270" y="1844715"/>
            <a:ext cx="890860" cy="32739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33623" y="5378244"/>
            <a:ext cx="497541" cy="2017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9552" y="4203869"/>
            <a:ext cx="2801249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#প্রাচীন আরব 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ভূ-খন্ড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83574" y="5063490"/>
            <a:ext cx="1307302" cy="3147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07172" y="161364"/>
            <a:ext cx="5187204" cy="860612"/>
          </a:xfrm>
          <a:prstGeom prst="roundRect">
            <a:avLst/>
          </a:prstGeom>
          <a:solidFill>
            <a:srgbClr val="FF000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6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2668" y="2182108"/>
            <a:ext cx="11376212" cy="111183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আরবের ভৌগলিক অবস্থান ও জীব জন্তু</a:t>
            </a:r>
            <a:endParaRPr lang="en-US" sz="6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3455894"/>
            <a:ext cx="6185647" cy="319770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189838" y="1070269"/>
            <a:ext cx="8241367" cy="106354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-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6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90153"/>
            <a:ext cx="12192000" cy="12621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823" y="1468192"/>
            <a:ext cx="1153517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প্রাচীন আরবের ভৌগলিক অবস্থান সম্পর্কে বলতে পারবে।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প্রাচীন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আরবের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উট ও ঘোড়া সম্পর্কে বর্ণনা করতে পারবে।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প্রাচীন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আরবের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খেজুর গাছ সম্পর্কে ব্যাখ্যা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9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65" y="1658201"/>
            <a:ext cx="4667397" cy="436705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1748119" y="108123"/>
            <a:ext cx="9144000" cy="106894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আরবের ভৌগলিক অবস্থান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024" y="1417495"/>
            <a:ext cx="3039034" cy="7395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সিরিয়ার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মরুভূমি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9500" y="1186810"/>
            <a:ext cx="1210235" cy="42367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46160" y="6120680"/>
            <a:ext cx="1136916" cy="36710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04007" y="3762149"/>
            <a:ext cx="1129554" cy="43333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703966" y="3810619"/>
            <a:ext cx="1087351" cy="43333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149" y="4195481"/>
            <a:ext cx="2958353" cy="7799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লোহিত সাগর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73345" y="5671417"/>
            <a:ext cx="2877671" cy="6454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ভারত মহাসাগর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73345" y="2571776"/>
            <a:ext cx="2877671" cy="732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পারস্য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উপসাগর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160058" y="1535719"/>
            <a:ext cx="1822372" cy="42829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059501" y="4449355"/>
            <a:ext cx="2211745" cy="4303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8217082" y="5671417"/>
            <a:ext cx="957192" cy="44601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8112840" y="2938065"/>
            <a:ext cx="1060505" cy="39163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3" y="892455"/>
            <a:ext cx="5179134" cy="35014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2" y="4430534"/>
            <a:ext cx="2363053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234" y="4430534"/>
            <a:ext cx="2466975" cy="175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234" y="892455"/>
            <a:ext cx="5234439" cy="3497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480" y="4421760"/>
            <a:ext cx="2560267" cy="17558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14400" y="6183134"/>
            <a:ext cx="1748118" cy="5538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উটের দুধ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9479" y="6211022"/>
            <a:ext cx="4518211" cy="5109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উটের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0612" y="36662"/>
            <a:ext cx="6656295" cy="855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 উট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696" y="4436730"/>
            <a:ext cx="2405312" cy="17402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957453" y="6211023"/>
            <a:ext cx="2667145" cy="5109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উট কোরবানিরত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22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02024" y="-1268963"/>
            <a:ext cx="16291248" cy="9423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9509" y="-839756"/>
            <a:ext cx="15246220" cy="8770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0824" y="6139543"/>
            <a:ext cx="6232849" cy="1200329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আরবের দমকা হাওয়া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8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188</Words>
  <Application>Microsoft Office PowerPoint</Application>
  <PresentationFormat>Custom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ismail - [2010]</cp:lastModifiedBy>
  <cp:revision>164</cp:revision>
  <dcterms:created xsi:type="dcterms:W3CDTF">2013-06-25T10:36:00Z</dcterms:created>
  <dcterms:modified xsi:type="dcterms:W3CDTF">2020-02-18T06:01:08Z</dcterms:modified>
</cp:coreProperties>
</file>