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7"/>
  </p:notesMasterIdLst>
  <p:sldIdLst>
    <p:sldId id="259" r:id="rId2"/>
    <p:sldId id="260" r:id="rId3"/>
    <p:sldId id="268" r:id="rId4"/>
    <p:sldId id="266" r:id="rId5"/>
    <p:sldId id="267" r:id="rId6"/>
    <p:sldId id="258" r:id="rId7"/>
    <p:sldId id="261" r:id="rId8"/>
    <p:sldId id="269" r:id="rId9"/>
    <p:sldId id="271" r:id="rId10"/>
    <p:sldId id="272" r:id="rId11"/>
    <p:sldId id="273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D6CAFA-D170-411E-A933-54DD6944B3A2}">
          <p14:sldIdLst>
            <p14:sldId id="259"/>
            <p14:sldId id="260"/>
            <p14:sldId id="268"/>
            <p14:sldId id="266"/>
            <p14:sldId id="267"/>
            <p14:sldId id="258"/>
            <p14:sldId id="261"/>
            <p14:sldId id="269"/>
            <p14:sldId id="271"/>
            <p14:sldId id="272"/>
            <p14:sldId id="273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3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07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14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32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2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32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1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40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1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11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7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72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81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2020/2/20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47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>
          <a:xfrm>
            <a:off x="794385" y="300038"/>
            <a:ext cx="7543800" cy="922973"/>
          </a:xfrm>
          <a:solidFill>
            <a:srgbClr val="CCFECC"/>
          </a:solidFill>
        </p:spPr>
        <p:txBody>
          <a:bodyPr/>
          <a:lstStyle/>
          <a:p>
            <a:pPr algn="ctr"/>
            <a:r>
              <a:rPr lang="en-GB" altLang="zh-C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GB" altLang="zh-CN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GB" altLang="zh-C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zh-CN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altLang="en-GB" dirty="0" smtClean="0">
                <a:solidFill>
                  <a:srgbClr val="7030A0"/>
                </a:solidFill>
              </a:rPr>
              <a:t> </a:t>
            </a:r>
            <a:endParaRPr lang="en-US" altLang="zh-CN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1738312"/>
            <a:ext cx="2770187" cy="4554663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8" y="0"/>
            <a:ext cx="2771775" cy="3013075"/>
          </a:xfr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368675"/>
            <a:ext cx="7886700" cy="2117725"/>
          </a:xfrm>
        </p:spPr>
        <p:txBody>
          <a:bodyPr>
            <a:norm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কোন ছবি বা লেখা হুবুহু ডিজিটাল ডাটায় বা কম্পিউটারে সংরক্ষণের জন্য ব্যবহৃত যন্ত্র।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988" y="428625"/>
            <a:ext cx="4057650" cy="204311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171824"/>
            <a:ext cx="3643312" cy="3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048611"/>
          <p:cNvSpPr>
            <a:spLocks noGrp="1"/>
          </p:cNvSpPr>
          <p:nvPr>
            <p:ph type="title"/>
          </p:nvPr>
        </p:nvSpPr>
        <p:spPr>
          <a:solidFill>
            <a:srgbClr val="FFE5E5"/>
          </a:solidFill>
        </p:spPr>
        <p:txBody>
          <a:bodyPr/>
          <a:lstStyle/>
          <a:p>
            <a:pPr algn="ctr"/>
            <a:r>
              <a:rPr lang="en-GB" b="1"/>
              <a:t>দলিও</a:t>
            </a:r>
            <a:r>
              <a:rPr lang="en-US" altLang="en-GB" b="1"/>
              <a:t> </a:t>
            </a:r>
            <a:r>
              <a:rPr lang="en-GB" altLang="en-GB" b="1"/>
              <a:t>কাজ</a:t>
            </a:r>
            <a:endParaRPr lang="en-GB" b="1"/>
          </a:p>
        </p:txBody>
      </p:sp>
      <p:sp>
        <p:nvSpPr>
          <p:cNvPr id="1048613" name="Content Placeholder 1048612"/>
          <p:cNvSpPr>
            <a:spLocks noGrp="1"/>
          </p:cNvSpPr>
          <p:nvPr>
            <p:ph idx="1"/>
          </p:nvPr>
        </p:nvSpPr>
        <p:spPr>
          <a:xfrm>
            <a:off x="671512" y="4383089"/>
            <a:ext cx="7886700" cy="8318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কাজকরে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7" y="1885950"/>
            <a:ext cx="2162175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048613"/>
          <p:cNvSpPr>
            <a:spLocks noGrp="1"/>
          </p:cNvSpPr>
          <p:nvPr>
            <p:ph type="title"/>
          </p:nvPr>
        </p:nvSpPr>
        <p:spPr>
          <a:solidFill>
            <a:srgbClr val="CCFECC"/>
          </a:solidFill>
        </p:spPr>
        <p:txBody>
          <a:bodyPr/>
          <a:lstStyle/>
          <a:p>
            <a:pPr algn="ctr"/>
            <a:r>
              <a:rPr lang="en-GB" b="1"/>
              <a:t>মূল্যায়ন</a:t>
            </a:r>
            <a:r>
              <a:rPr lang="en-US" altLang="en-GB" b="1"/>
              <a:t> </a:t>
            </a:r>
            <a:endParaRPr lang="en-GB" b="1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12" y="2033586"/>
            <a:ext cx="4981145" cy="2809876"/>
          </a:xfrm>
        </p:spPr>
      </p:pic>
      <p:sp>
        <p:nvSpPr>
          <p:cNvPr id="3" name="Rectangle 2"/>
          <p:cNvSpPr/>
          <p:nvPr/>
        </p:nvSpPr>
        <p:spPr>
          <a:xfrm>
            <a:off x="914400" y="5129213"/>
            <a:ext cx="6643688" cy="8572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মনিটরটি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048615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en-GB" b="1"/>
              <a:t>বাড়ির</a:t>
            </a:r>
            <a:r>
              <a:rPr lang="en-US" altLang="en-GB" b="1"/>
              <a:t> </a:t>
            </a:r>
            <a:r>
              <a:rPr lang="en-GB" altLang="en-GB" b="1"/>
              <a:t>কাজ</a:t>
            </a:r>
            <a:r>
              <a:rPr lang="en-US" altLang="en-GB"/>
              <a:t> </a:t>
            </a:r>
            <a:endParaRPr lang="en-GB"/>
          </a:p>
        </p:txBody>
      </p:sp>
      <p:sp>
        <p:nvSpPr>
          <p:cNvPr id="1048617" name="Content Placeholder 1048616"/>
          <p:cNvSpPr>
            <a:spLocks noGrp="1"/>
          </p:cNvSpPr>
          <p:nvPr>
            <p:ph idx="1"/>
          </p:nvPr>
        </p:nvSpPr>
        <p:spPr>
          <a:xfrm>
            <a:off x="865822" y="4603221"/>
            <a:ext cx="7543801" cy="13118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ব্যতিত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বাড়িথেকে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ইনপুট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49" y="2014538"/>
            <a:ext cx="4086225" cy="228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048607"/>
          <p:cNvSpPr>
            <a:spLocks noGrp="1"/>
          </p:cNvSpPr>
          <p:nvPr>
            <p:ph type="title"/>
          </p:nvPr>
        </p:nvSpPr>
        <p:spPr>
          <a:solidFill>
            <a:srgbClr val="99CCFF"/>
          </a:solidFill>
        </p:spPr>
        <p:txBody>
          <a:bodyPr/>
          <a:lstStyle/>
          <a:p>
            <a:pPr algn="ctr"/>
            <a:r>
              <a:rPr lang="en-GB" b="1"/>
              <a:t>ধন্যবাদ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3" y="1905000"/>
            <a:ext cx="5949950" cy="3876483"/>
          </a:xfrm>
        </p:spPr>
      </p:pic>
      <p:sp>
        <p:nvSpPr>
          <p:cNvPr id="1048666" name="TextBox 1048665"/>
          <p:cNvSpPr txBox="1"/>
          <p:nvPr/>
        </p:nvSpPr>
        <p:spPr>
          <a:xfrm>
            <a:off x="2572000" y="3219450"/>
            <a:ext cx="4000000" cy="5105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048599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GB" sz="4800" b="1" dirty="0" err="1">
                <a:solidFill>
                  <a:srgbClr val="36363D"/>
                </a:solidFill>
              </a:rPr>
              <a:t>পরিচিতি</a:t>
            </a:r>
            <a:r>
              <a:rPr lang="en-US" altLang="en-GB" sz="4800" b="1" dirty="0">
                <a:solidFill>
                  <a:srgbClr val="7030A0"/>
                </a:solidFill>
              </a:rPr>
              <a:t> </a:t>
            </a:r>
            <a:endParaRPr lang="en-GB" sz="4800" b="1" dirty="0">
              <a:solidFill>
                <a:srgbClr val="7030A0"/>
              </a:solidFill>
            </a:endParaRPr>
          </a:p>
        </p:txBody>
      </p:sp>
      <p:sp>
        <p:nvSpPr>
          <p:cNvPr id="1048601" name="Content Placeholder 104860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28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মাহবুবুল</a:t>
            </a:r>
            <a:r>
              <a:rPr lang="en-US" altLang="en-GB" sz="28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800" b="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altLang="en-GB" sz="2800" b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b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ভাংবাড়ী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মাদারগঞ্জ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r>
              <a:rPr lang="en-GB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: 01712384343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2" name="Content Placeholder 104860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alt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alt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GB" alt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alt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GB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GB" alt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alt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alt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altLang="en-GB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সময়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: 50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alt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GB" sz="240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GB" sz="2400" smtClean="0">
                <a:latin typeface="NikoshBAN" panose="02000000000000000000" pitchFamily="2" charset="0"/>
                <a:cs typeface="NikoshBAN" panose="02000000000000000000" pitchFamily="2" charset="0"/>
              </a:rPr>
              <a:t>01/0২/20২০ </a:t>
            </a:r>
            <a:r>
              <a:rPr lang="en-GB" alt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55" name="Picture 209715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42" y="1923122"/>
            <a:ext cx="920241" cy="1174942"/>
          </a:xfrm>
          <a:prstGeom prst="rect">
            <a:avLst/>
          </a:prstGeom>
        </p:spPr>
      </p:pic>
      <p:pic>
        <p:nvPicPr>
          <p:cNvPr id="2097156" name="Picture 2097155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13010" y="1927280"/>
            <a:ext cx="889905" cy="1166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09715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5" y="648400"/>
            <a:ext cx="2992932" cy="1343457"/>
          </a:xfrm>
          <a:prstGeom prst="rect">
            <a:avLst/>
          </a:prstGeom>
        </p:spPr>
      </p:pic>
      <p:pic>
        <p:nvPicPr>
          <p:cNvPr id="2097159" name="Picture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174587" y="648399"/>
            <a:ext cx="2852145" cy="1546393"/>
          </a:xfrm>
          <a:prstGeom prst="rect">
            <a:avLst/>
          </a:prstGeom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26731" y="648400"/>
            <a:ext cx="2231558" cy="1590293"/>
          </a:xfrm>
          <a:prstGeom prst="rect">
            <a:avLst/>
          </a:prstGeom>
        </p:spPr>
      </p:pic>
      <p:pic>
        <p:nvPicPr>
          <p:cNvPr id="2097162" name="Picture 209716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8961" y="2730742"/>
            <a:ext cx="3248995" cy="2017883"/>
          </a:xfrm>
          <a:prstGeom prst="rect">
            <a:avLst/>
          </a:prstGeom>
        </p:spPr>
      </p:pic>
      <p:pic>
        <p:nvPicPr>
          <p:cNvPr id="2097163" name="Picture 2097162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50256" y="3090118"/>
            <a:ext cx="4552951" cy="2997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048661"/>
          <p:cNvSpPr>
            <a:spLocks noGrp="1"/>
          </p:cNvSpPr>
          <p:nvPr>
            <p:ph type="ctrTitle"/>
          </p:nvPr>
        </p:nvSpPr>
        <p:spPr>
          <a:solidFill>
            <a:srgbClr val="99CCFF"/>
          </a:solidFill>
          <a:ln>
            <a:solidFill>
              <a:srgbClr val="000000"/>
            </a:solidFill>
            <a:prstDash val="solid"/>
          </a:ln>
        </p:spPr>
        <p:txBody>
          <a:bodyPr anchor="ctr" anchorCtr="1"/>
          <a:lstStyle/>
          <a:p>
            <a:pPr algn="ctr"/>
            <a:r>
              <a:rPr lang="en-GB" b="1" u="sng" dirty="0"/>
              <a:t>ইনপুট</a:t>
            </a:r>
            <a:r>
              <a:rPr lang="en-US" altLang="en-GB" b="1" u="sng" dirty="0"/>
              <a:t> </a:t>
            </a:r>
            <a:r>
              <a:rPr lang="en-GB" altLang="en-GB" b="1" u="sng" dirty="0" err="1"/>
              <a:t>ডিভাইস</a:t>
            </a:r>
            <a:r>
              <a:rPr lang="en-US" altLang="en-GB" b="1" u="sng" dirty="0"/>
              <a:t> </a:t>
            </a:r>
            <a:endParaRPr lang="en-GB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048663"/>
          <p:cNvSpPr>
            <a:spLocks noGrp="1"/>
          </p:cNvSpPr>
          <p:nvPr>
            <p:ph type="title"/>
          </p:nvPr>
        </p:nvSpPr>
        <p:spPr>
          <a:xfrm>
            <a:off x="765810" y="557212"/>
            <a:ext cx="7543800" cy="851536"/>
          </a:xfrm>
        </p:spPr>
        <p:txBody>
          <a:bodyPr/>
          <a:lstStyle/>
          <a:p>
            <a:pPr algn="ctr"/>
            <a:r>
              <a:rPr lang="en-GB" b="1" u="sng" dirty="0" err="1"/>
              <a:t>শিখনফল</a:t>
            </a:r>
            <a:r>
              <a:rPr lang="en-US" altLang="en-GB" u="sng" dirty="0"/>
              <a:t> </a:t>
            </a:r>
            <a:endParaRPr lang="en-GB" u="sng" dirty="0"/>
          </a:p>
        </p:txBody>
      </p:sp>
      <p:sp>
        <p:nvSpPr>
          <p:cNvPr id="1048665" name="Content Placeholder 104866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3200" dirty="0" err="1"/>
              <a:t>এইপাঠ</a:t>
            </a:r>
            <a:r>
              <a:rPr lang="en-US" altLang="en-GB" sz="3200" dirty="0"/>
              <a:t> </a:t>
            </a:r>
            <a:r>
              <a:rPr lang="en-GB" altLang="en-GB" sz="3200" dirty="0" err="1"/>
              <a:t>শেষে</a:t>
            </a:r>
            <a:r>
              <a:rPr lang="en-US" altLang="en-GB" sz="3200" dirty="0"/>
              <a:t> </a:t>
            </a:r>
            <a:r>
              <a:rPr lang="en-GB" altLang="en-GB" sz="3200" dirty="0" err="1"/>
              <a:t>শিক্ষার্থীরা</a:t>
            </a:r>
            <a:r>
              <a:rPr lang="en-US" altLang="en-GB" sz="3200" dirty="0"/>
              <a:t>...</a:t>
            </a:r>
            <a:endParaRPr lang="en-GB" sz="3200" dirty="0"/>
          </a:p>
          <a:p>
            <a:pPr marL="0" lvl="0" indent="0">
              <a:buNone/>
            </a:pPr>
            <a:endParaRPr lang="en-GB" sz="3200" dirty="0"/>
          </a:p>
          <a:p>
            <a:pPr lvl="0">
              <a:buFont typeface="Wingdings" charset="2"/>
              <a:buChar char="u"/>
            </a:pPr>
            <a:r>
              <a:rPr lang="en-US" altLang="en-GB" sz="3200" dirty="0"/>
              <a:t> </a:t>
            </a:r>
            <a:r>
              <a:rPr lang="en-US" altLang="en-GB" sz="3200" dirty="0" smtClean="0"/>
              <a:t> </a:t>
            </a:r>
            <a:r>
              <a:rPr lang="en-GB" sz="3200" dirty="0" smtClean="0"/>
              <a:t>ইনপুট</a:t>
            </a:r>
            <a:r>
              <a:rPr lang="en-US" altLang="en-GB" sz="3200" dirty="0" smtClean="0"/>
              <a:t> </a:t>
            </a:r>
            <a:r>
              <a:rPr lang="en-GB" altLang="en-GB" sz="3200" dirty="0" err="1"/>
              <a:t>ডিভাইস</a:t>
            </a:r>
            <a:r>
              <a:rPr lang="en-US" altLang="en-GB" sz="3200" dirty="0"/>
              <a:t> </a:t>
            </a:r>
            <a:r>
              <a:rPr lang="en-GB" altLang="en-GB" sz="3200" dirty="0" err="1" smtClean="0"/>
              <a:t>কি</a:t>
            </a:r>
            <a:r>
              <a:rPr lang="en-GB" alt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altLang="en-GB" sz="3200" dirty="0" smtClean="0"/>
              <a:t>? </a:t>
            </a:r>
            <a:r>
              <a:rPr lang="en-GB" altLang="en-GB" sz="3200" dirty="0" err="1"/>
              <a:t>তা</a:t>
            </a:r>
            <a:r>
              <a:rPr lang="en-US" altLang="en-GB" sz="3200" dirty="0"/>
              <a:t> </a:t>
            </a:r>
            <a:r>
              <a:rPr lang="en-GB" altLang="en-GB" sz="3200" dirty="0" err="1"/>
              <a:t>বলতে</a:t>
            </a:r>
            <a:r>
              <a:rPr lang="en-US" altLang="en-GB" sz="3200" dirty="0"/>
              <a:t> </a:t>
            </a:r>
            <a:r>
              <a:rPr lang="en-GB" altLang="en-GB" sz="3200" dirty="0" err="1"/>
              <a:t>পারবে</a:t>
            </a:r>
            <a:r>
              <a:rPr lang="en-US" altLang="en-GB" sz="3200" dirty="0"/>
              <a:t>;</a:t>
            </a:r>
            <a:endParaRPr lang="en-GB" sz="3200" dirty="0"/>
          </a:p>
          <a:p>
            <a:pPr lvl="0">
              <a:buFont typeface="Wingdings" charset="2"/>
              <a:buChar char="u"/>
            </a:pPr>
            <a:r>
              <a:rPr lang="en-US" altLang="en-GB" sz="3200" dirty="0"/>
              <a:t>  </a:t>
            </a:r>
            <a:r>
              <a:rPr lang="en-GB" altLang="en-GB" sz="3200" dirty="0" err="1"/>
              <a:t>প্রধান</a:t>
            </a:r>
            <a:r>
              <a:rPr lang="en-US" altLang="en-GB" sz="3200" dirty="0"/>
              <a:t> </a:t>
            </a:r>
            <a:r>
              <a:rPr lang="en-GB" altLang="en-GB" sz="3200" dirty="0"/>
              <a:t>ইনপুট</a:t>
            </a:r>
            <a:r>
              <a:rPr lang="en-US" altLang="en-GB" sz="3200" dirty="0"/>
              <a:t> </a:t>
            </a:r>
            <a:r>
              <a:rPr lang="en-GB" altLang="en-GB" sz="3200" dirty="0" err="1"/>
              <a:t>ডিভাইসের</a:t>
            </a:r>
            <a:r>
              <a:rPr lang="en-US" altLang="en-GB" sz="3200" dirty="0"/>
              <a:t> </a:t>
            </a:r>
            <a:r>
              <a:rPr lang="en-GB" altLang="en-GB" sz="3200" dirty="0" err="1"/>
              <a:t>কাজ</a:t>
            </a:r>
            <a:r>
              <a:rPr lang="en-US" altLang="en-GB" sz="3200" dirty="0"/>
              <a:t> </a:t>
            </a:r>
            <a:r>
              <a:rPr lang="en-GB" altLang="en-GB" sz="3200" dirty="0" err="1"/>
              <a:t>ব্যাখ্যা</a:t>
            </a:r>
            <a:r>
              <a:rPr lang="en-US" altLang="en-GB" sz="3200" dirty="0"/>
              <a:t> </a:t>
            </a:r>
            <a:r>
              <a:rPr lang="en-GB" altLang="en-GB" sz="3200" dirty="0" err="1"/>
              <a:t>করতে</a:t>
            </a:r>
            <a:r>
              <a:rPr lang="en-US" altLang="en-GB" sz="3200" dirty="0"/>
              <a:t> </a:t>
            </a:r>
            <a:r>
              <a:rPr lang="en-GB" altLang="en-GB" sz="3200" dirty="0" err="1" smtClean="0"/>
              <a:t>পারবে</a:t>
            </a:r>
            <a:r>
              <a:rPr lang="en-GB" altLang="en-GB" sz="3200" dirty="0" smtClean="0"/>
              <a:t>;</a:t>
            </a:r>
            <a:endParaRPr lang="en-US" altLang="en-GB" sz="3200" dirty="0" smtClean="0"/>
          </a:p>
          <a:p>
            <a:pPr lvl="0">
              <a:buFont typeface="Wingdings" charset="2"/>
              <a:buChar char="u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1352548"/>
            <a:ext cx="12582529" cy="7839072"/>
            <a:chOff x="395286" y="-1266823"/>
            <a:chExt cx="12582529" cy="783907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286" y="185738"/>
              <a:ext cx="8391527" cy="638651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143001" y="2628901"/>
              <a:ext cx="1557338" cy="657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838577" y="2924177"/>
              <a:ext cx="1557338" cy="657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420477" y="-1266823"/>
              <a:ext cx="1557338" cy="657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91290" y="704852"/>
              <a:ext cx="1557338" cy="657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29252" y="3971927"/>
              <a:ext cx="1557338" cy="657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2938" y="3467102"/>
              <a:ext cx="1909764" cy="6572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6357938" y="614363"/>
            <a:ext cx="1385887" cy="557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স্ক্যানার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5751" y="242888"/>
            <a:ext cx="1643062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0038" y="3657600"/>
            <a:ext cx="1457325" cy="4714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029200" y="3871913"/>
            <a:ext cx="1700213" cy="528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486150" y="2771775"/>
            <a:ext cx="1414463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048609"/>
          <p:cNvSpPr>
            <a:spLocks noGrp="1"/>
          </p:cNvSpPr>
          <p:nvPr>
            <p:ph type="title"/>
          </p:nvPr>
        </p:nvSpPr>
        <p:spPr>
          <a:solidFill>
            <a:srgbClr val="C0C0C0"/>
          </a:solidFill>
        </p:spPr>
        <p:txBody>
          <a:bodyPr/>
          <a:lstStyle/>
          <a:p>
            <a:pPr algn="ctr"/>
            <a:r>
              <a:rPr lang="en-GB" b="1"/>
              <a:t>একক</a:t>
            </a:r>
            <a:r>
              <a:rPr lang="en-US" altLang="en-GB" b="1"/>
              <a:t> </a:t>
            </a:r>
            <a:r>
              <a:rPr lang="en-GB" altLang="en-GB" b="1"/>
              <a:t>কাজ</a:t>
            </a:r>
            <a:endParaRPr lang="en-GB" b="1"/>
          </a:p>
        </p:txBody>
      </p:sp>
      <p:sp>
        <p:nvSpPr>
          <p:cNvPr id="1048611" name="Content Placeholder 1048610"/>
          <p:cNvSpPr>
            <a:spLocks noGrp="1"/>
          </p:cNvSpPr>
          <p:nvPr>
            <p:ph idx="1"/>
          </p:nvPr>
        </p:nvSpPr>
        <p:spPr>
          <a:xfrm>
            <a:off x="822959" y="2788716"/>
            <a:ext cx="7543801" cy="1426104"/>
          </a:xfrm>
        </p:spPr>
        <p:txBody>
          <a:bodyPr/>
          <a:lstStyle/>
          <a:p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ডিভাইসের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57400"/>
            <a:ext cx="8315325" cy="4386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501" y="428625"/>
            <a:ext cx="290036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কী-বোর্ড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0249"/>
            <a:ext cx="7886700" cy="2171701"/>
          </a:xfrm>
        </p:spPr>
        <p:txBody>
          <a:bodyPr/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</TotalTime>
  <Words>156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NikoshBAN</vt:lpstr>
      <vt:lpstr>Wingdings</vt:lpstr>
      <vt:lpstr>Retrospect</vt:lpstr>
      <vt:lpstr>সবাইকে ফুলের শুভেচ্ছা </vt:lpstr>
      <vt:lpstr>পরিচিতি </vt:lpstr>
      <vt:lpstr>PowerPoint Presentation</vt:lpstr>
      <vt:lpstr>ইনপুট ডিভাইস </vt:lpstr>
      <vt:lpstr>শিখনফল </vt:lpstr>
      <vt:lpstr>PowerPoint Presentation</vt:lpstr>
      <vt:lpstr>একক কাজ</vt:lpstr>
      <vt:lpstr>PowerPoint Presentation</vt:lpstr>
      <vt:lpstr>জোড়ায় কাজ</vt:lpstr>
      <vt:lpstr>PowerPoint Presentation</vt:lpstr>
      <vt:lpstr>PowerPoint Presentation</vt:lpstr>
      <vt:lpstr>দলিও কাজ</vt:lpstr>
      <vt:lpstr>মূল্যায়ন </vt:lpstr>
      <vt:lpstr>বাড়ির কাজ 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SM-J200H</dc:creator>
  <cp:lastModifiedBy>DOEL</cp:lastModifiedBy>
  <cp:revision>52</cp:revision>
  <dcterms:created xsi:type="dcterms:W3CDTF">2015-05-10T09:30:45Z</dcterms:created>
  <dcterms:modified xsi:type="dcterms:W3CDTF">2020-02-20T07:04:36Z</dcterms:modified>
</cp:coreProperties>
</file>