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0" r:id="rId4"/>
    <p:sldId id="258" r:id="rId5"/>
    <p:sldId id="282" r:id="rId6"/>
    <p:sldId id="259" r:id="rId7"/>
    <p:sldId id="261" r:id="rId8"/>
    <p:sldId id="262" r:id="rId9"/>
    <p:sldId id="263" r:id="rId10"/>
    <p:sldId id="275" r:id="rId11"/>
    <p:sldId id="264" r:id="rId12"/>
    <p:sldId id="266" r:id="rId13"/>
    <p:sldId id="267" r:id="rId14"/>
    <p:sldId id="268" r:id="rId15"/>
    <p:sldId id="269" r:id="rId16"/>
    <p:sldId id="274" r:id="rId17"/>
    <p:sldId id="278" r:id="rId18"/>
    <p:sldId id="270" r:id="rId19"/>
    <p:sldId id="271" r:id="rId20"/>
    <p:sldId id="273" r:id="rId21"/>
    <p:sldId id="279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FBB7-C8B5-4F4C-AA2A-1D7148CF7000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5257800"/>
            <a:ext cx="54102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14400"/>
            <a:ext cx="5257800" cy="25045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0" y="4267200"/>
            <a:ext cx="4419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বিনিময়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496316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2667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স্বর্ণ, রৌপ্য, পাথর, অন্য ধাতব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905000"/>
            <a:ext cx="4038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905000"/>
            <a:ext cx="4139738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5334000"/>
            <a:ext cx="6324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 ও শহর সৃষ্টি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914400"/>
            <a:ext cx="43434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4876800"/>
            <a:ext cx="426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সংগঠন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736" y="533400"/>
            <a:ext cx="7800727" cy="3992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51816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222" y="762000"/>
            <a:ext cx="5164156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953000"/>
            <a:ext cx="51054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উন্নয়ন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28800" y="1219200"/>
            <a:ext cx="5101781" cy="2781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46482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 বিকাশ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5832231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05400"/>
            <a:ext cx="53340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বীমা</a:t>
            </a:r>
          </a:p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405" y="1371600"/>
            <a:ext cx="6278990" cy="3343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0300" y="4953000"/>
            <a:ext cx="4267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6542" y="990600"/>
            <a:ext cx="6421315" cy="34177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4648200"/>
            <a:ext cx="42672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ব্যাংকিং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/>
            </a:extLst>
          </p:cNvPr>
          <p:cNvSpPr/>
          <p:nvPr/>
        </p:nvSpPr>
        <p:spPr>
          <a:xfrm>
            <a:off x="2743200" y="685801"/>
            <a:ext cx="4191000" cy="9539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044575" y="2982913"/>
            <a:ext cx="3375025" cy="3722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মোরশেদ</a:t>
            </a:r>
            <a:endParaRPr lang="bn-IN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 eaLnBrk="1" hangingPunct="1">
              <a:defRPr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কোকডন্ডী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গুনাগরী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en-US" sz="135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বাঁশখালী,চট্টগ্রাম</a:t>
            </a:r>
            <a:endParaRPr lang="bn-IN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044576" y="1828800"/>
            <a:ext cx="3162300" cy="10255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906963" y="2982913"/>
            <a:ext cx="3322637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906963" y="1828800"/>
            <a:ext cx="3322637" cy="1036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33368" y="3200400"/>
            <a:ext cx="168411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0480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914400"/>
            <a:ext cx="48006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581400"/>
            <a:ext cx="6781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আধুনিক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বিকাশের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পগুলো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609600"/>
            <a:ext cx="57150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8915400" cy="2209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যুগে কাগজী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ধাতব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 প্রচলন হয়?</a:t>
            </a:r>
          </a:p>
          <a:p>
            <a:pPr>
              <a:buFont typeface="Arial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 বিপ্লব কী ব্যাখ্যা কর।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685800"/>
            <a:ext cx="4648200" cy="1676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581400"/>
            <a:ext cx="71628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যুগের বিপ্লব সমূহ লিখে আনবে।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752600" y="5843588"/>
            <a:ext cx="6324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7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457200"/>
            <a:ext cx="5943600" cy="10668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81200"/>
            <a:ext cx="695325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19400"/>
            <a:ext cx="91440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উৎপত্তি ও ক্রমবিকাশ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381000"/>
            <a:ext cx="4343400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7620000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 উৎপত্তি ও ক্রমবিকাশের ধারা  কি তা বর্ণনা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ব্যবসায়ের উৎপত্তি ও ক্রমবিকাশের ধারা কে বিভিন্ন যুগে ভাগ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যুগে ব্যবসায়ের উৎপত্তি ও ক্রমবিকাশের পর্যায় ব্যাখ্যা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4800"/>
            <a:ext cx="7265237" cy="422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4648200"/>
            <a:ext cx="4876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প্রাচীণ যুগে পশু শিকার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14400"/>
            <a:ext cx="5588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762000"/>
            <a:ext cx="488442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8956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724400"/>
            <a:ext cx="28344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ফল মূল আহরণ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04800"/>
            <a:ext cx="57150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4495800"/>
            <a:ext cx="3810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149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MORSHED</cp:lastModifiedBy>
  <cp:revision>56</cp:revision>
  <dcterms:created xsi:type="dcterms:W3CDTF">2015-02-13T16:30:21Z</dcterms:created>
  <dcterms:modified xsi:type="dcterms:W3CDTF">2020-01-05T14:30:32Z</dcterms:modified>
</cp:coreProperties>
</file>