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301" r:id="rId3"/>
    <p:sldId id="258" r:id="rId4"/>
    <p:sldId id="259" r:id="rId5"/>
    <p:sldId id="260" r:id="rId6"/>
    <p:sldId id="261" r:id="rId7"/>
    <p:sldId id="287" r:id="rId8"/>
    <p:sldId id="292" r:id="rId9"/>
    <p:sldId id="288" r:id="rId10"/>
    <p:sldId id="294" r:id="rId11"/>
    <p:sldId id="289" r:id="rId12"/>
    <p:sldId id="290" r:id="rId13"/>
    <p:sldId id="295" r:id="rId14"/>
    <p:sldId id="296" r:id="rId15"/>
    <p:sldId id="297" r:id="rId16"/>
    <p:sldId id="298" r:id="rId17"/>
    <p:sldId id="29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DA9D2-42A7-4480-B969-818FB2BC04D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DEE56-EA0B-4245-BD26-7FDE160BE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DEE56-EA0B-4245-BD26-7FDE160BE6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DEE56-EA0B-4245-BD26-7FDE160BE6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pticomilla\Desktop\Shah Alam\Bangladesh Flowers\flower-gift-on-mother-da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5532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63036"/>
            <a:ext cx="525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4038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রাসায়নিক কি?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143000"/>
            <a:ext cx="40386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খাদ্যদ্রব্য উৎপাদন থেকে শুরু করে খাদ্য তৈরি, খাদ্য সংরক্ষণ, ফল পাকানো ও বাজারজাত করণে যা ব্যবহার করা হয়।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4038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রাসায়নিকের উদাহরণ দাও।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175000"/>
            <a:ext cx="40386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ক্যালসিয়াম কারবাইড, বিষাক্ত পাউডার, ফরমালিন ও স্যাকারিন ইত্যাদি। 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4178300"/>
            <a:ext cx="40386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রাসায়নিক কী কী কাজে ব্যবহার করা হয়?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2400" y="5168900"/>
            <a:ext cx="4064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 খাদ্যদ্রব্য উৎপাদনে।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 খাদ্য তৈরিতে।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খাদ্য সংরক্ষণে।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 ফল পাকানো ও বাজারজাত করণে। 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533400" y="533400"/>
            <a:ext cx="7620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3400" y="1524000"/>
            <a:ext cx="7620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3400" y="2590800"/>
            <a:ext cx="7620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33400" y="3505200"/>
            <a:ext cx="7620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95300" y="4419600"/>
            <a:ext cx="7620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20700" y="5486400"/>
            <a:ext cx="7620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/>
          <a:srcRect l="38250" t="66155" r="55098" b="22248"/>
          <a:stretch>
            <a:fillRect/>
          </a:stretch>
        </p:blipFill>
        <p:spPr bwMode="auto">
          <a:xfrm>
            <a:off x="8077200" y="1143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 descr="C:\Users\pticomilla\Desktop\Shah Alam\Bangladesh Flowers\food-coloring.jpg"/>
          <p:cNvPicPr>
            <a:picLocks noChangeAspect="1" noChangeArrowheads="1"/>
          </p:cNvPicPr>
          <p:nvPr/>
        </p:nvPicPr>
        <p:blipFill>
          <a:blip r:embed="rId3" cstate="print"/>
          <a:srcRect l="67234" t="20000" r="12341" b="10000"/>
          <a:stretch>
            <a:fillRect/>
          </a:stretch>
        </p:blipFill>
        <p:spPr bwMode="auto">
          <a:xfrm>
            <a:off x="5803900" y="241300"/>
            <a:ext cx="762000" cy="685800"/>
          </a:xfrm>
          <a:prstGeom prst="rect">
            <a:avLst/>
          </a:prstGeom>
          <a:noFill/>
        </p:spPr>
      </p:pic>
      <p:pic>
        <p:nvPicPr>
          <p:cNvPr id="29" name="Picture 3" descr="C:\Users\pticomilla\Desktop\Shah Alam\Bangladesh Flowers\foodcolours.jpg"/>
          <p:cNvPicPr>
            <a:picLocks noChangeAspect="1" noChangeArrowheads="1"/>
          </p:cNvPicPr>
          <p:nvPr/>
        </p:nvPicPr>
        <p:blipFill>
          <a:blip r:embed="rId4"/>
          <a:srcRect l="71795" t="3846" b="65384"/>
          <a:stretch>
            <a:fillRect/>
          </a:stretch>
        </p:blipFill>
        <p:spPr bwMode="auto">
          <a:xfrm>
            <a:off x="5791200" y="1143000"/>
            <a:ext cx="685800" cy="685800"/>
          </a:xfrm>
          <a:prstGeom prst="rect">
            <a:avLst/>
          </a:prstGeom>
          <a:noFill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/>
          <a:srcRect l="38000" t="48865" r="55250" b="32666"/>
          <a:stretch>
            <a:fillRect/>
          </a:stretch>
        </p:blipFill>
        <p:spPr bwMode="auto">
          <a:xfrm>
            <a:off x="6781800" y="11430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7010400" y="457200"/>
            <a:ext cx="1752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1981200"/>
            <a:ext cx="30480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 পাকানো ও বাজারজাত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ticomilla\Desktop\Shah Alam\Bangladesh Flowers\Food_Colours_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1219200"/>
            <a:ext cx="2819400" cy="1981200"/>
          </a:xfrm>
          <a:prstGeom prst="rect">
            <a:avLst/>
          </a:prstGeom>
          <a:noFill/>
        </p:spPr>
      </p:pic>
      <p:pic>
        <p:nvPicPr>
          <p:cNvPr id="23555" name="Picture 3" descr="C:\Users\pticomilla\Desktop\Shah Alam\Bangladesh Flowers\foodcolou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2971800" cy="1981200"/>
          </a:xfrm>
          <a:prstGeom prst="rect">
            <a:avLst/>
          </a:prstGeom>
          <a:noFill/>
        </p:spPr>
      </p:pic>
      <p:pic>
        <p:nvPicPr>
          <p:cNvPr id="23556" name="Picture 4" descr="C:\Users\pticomilla\Desktop\Shah Alam\Bangladesh Flowers\20130514_193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05200"/>
            <a:ext cx="2819400" cy="1981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35750" t="22000" r="35000" b="32666"/>
          <a:stretch>
            <a:fillRect/>
          </a:stretch>
        </p:blipFill>
        <p:spPr bwMode="auto">
          <a:xfrm>
            <a:off x="5105400" y="34290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5803900"/>
            <a:ext cx="58674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কৃত্রিম রং মিশ্রিত খাবার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77800"/>
            <a:ext cx="6934200" cy="83099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তোমরা কী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371600"/>
            <a:ext cx="4114800" cy="3108543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রং,ঘ্রান ও স্বাদই এসব খাদ্য পছন্দের মূল কারণ।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খাবারকে আকর্ষণীয় করার জন্য ব্যবহার করা হয়।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কৃত্রিম রং ও রাসায়নিক খাদ্য দ্রব্যের জন্য অপ্রয়োজনীয়।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স্বাস্থ্যের জন্য ক্ষতিকর।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8250" t="56667" r="36250" b="20667"/>
          <a:stretch>
            <a:fillRect/>
          </a:stretch>
        </p:blipFill>
        <p:spPr bwMode="auto">
          <a:xfrm>
            <a:off x="609600" y="12954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4724400"/>
            <a:ext cx="37338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রং ও রাসায়নিক মিশ্রিত খাবার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457200"/>
            <a:ext cx="5943600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কৃত্রিম রং ও রাসায়নিক ব্যবহারের ক্ষতিকর দিকগুলো কী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5943600" cy="138499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লিভার ও কিডনি অকার্যকর হওয়া।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এ্যাজমা হওয়া।</a:t>
            </a:r>
          </a:p>
          <a:p>
            <a:pPr marL="514350" indent="-514350">
              <a:buFontTx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শরীরের বৃদ্ধি কমে যাওয়া ও ক্যান্সার হওয়া।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6000" y="4572000"/>
            <a:ext cx="59944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তারপর শিক্ষার্থীদের পাঠ্যবইয়ের ৩৮ এবং ৩৯ পৃষ্ঠা খুলতে বলব এবং নীরবে পড়তে বলব।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69342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শিক্ষার্থীদের ৩টি দলে ভাগ করবঃ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6934200" cy="138499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 নং দলঃ কৃত্রিম রং মিশ্রিত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 খাদ্য দ্রব্যের নাম লিখ?</a:t>
            </a:r>
          </a:p>
          <a:p>
            <a:pPr marL="514350" indent="-514350"/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নং দলঃ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 রাসায়নিকের দ্রব্যের নাম লিখ?</a:t>
            </a:r>
          </a:p>
          <a:p>
            <a:pPr marL="514350" indent="-514350"/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নং দলঃ কৃত্রিম রং ও রাসায়নিক ব্যবহারে কী কী রোগ হয়?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990600" y="228600"/>
            <a:ext cx="6172200" cy="12192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57400" y="381000"/>
            <a:ext cx="4038600" cy="1143000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22600"/>
            <a:ext cx="6934200" cy="15696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২টি রাসায়নিক দ্রব্যের নাম বল।</a:t>
            </a:r>
          </a:p>
          <a:p>
            <a:pPr marL="514350" indent="-514350"/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কি জন্য কৃত্রিম রং ও রাসায়নিক দ্রব্য ব্যবহার করা হয়?</a:t>
            </a:r>
          </a:p>
          <a:p>
            <a:pPr marL="514350" indent="-514350"/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কৃত্রিম রং মিশ্রিত ৩টি খাদ্য দ্রব্যের নাম বল।</a:t>
            </a:r>
          </a:p>
          <a:p>
            <a:pPr marL="514350" indent="-514350"/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কৃত্রিম রং ও রাসায়নিক ব্যবহারে হয় এমন ২টি রোগের নাম বল।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90600" y="1905000"/>
            <a:ext cx="4876800" cy="9144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 ছোট প্রশ্নের মাধ্যমেঃ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397000" y="228600"/>
            <a:ext cx="5334000" cy="18288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533400" y="2895600"/>
            <a:ext cx="8077200" cy="20574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রং ও রাসায়নিক ব্যবহারের ৫টি ভয়াবহতা লিখ। </a:t>
            </a:r>
            <a:endParaRPr lang="en-US" sz="3200" b="1" dirty="0"/>
          </a:p>
        </p:txBody>
      </p:sp>
      <p:pic>
        <p:nvPicPr>
          <p:cNvPr id="21506" name="Picture 2" descr="C:\Users\pticomilla\Desktop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2600" y="152400"/>
            <a:ext cx="2209800" cy="188595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447800" y="25400"/>
            <a:ext cx="5486400" cy="25908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781300"/>
            <a:ext cx="6324600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কৃত্রিম রং ও রাসায়নিক মিশ্রিত খাবারগুলো আমরা পরিহার করব।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pticomilla\Desktop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343400"/>
            <a:ext cx="2133600" cy="2209800"/>
          </a:xfrm>
          <a:prstGeom prst="rect">
            <a:avLst/>
          </a:prstGeom>
          <a:noFill/>
        </p:spPr>
      </p:pic>
      <p:pic>
        <p:nvPicPr>
          <p:cNvPr id="21507" name="Picture 3" descr="C:\Users\pticomilla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343400"/>
            <a:ext cx="2095500" cy="218122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778000" y="4483100"/>
            <a:ext cx="2133600" cy="1981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39900" y="4394200"/>
            <a:ext cx="213360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5239097" y="2812703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" name="Picture 2" descr="C:\Users\pticomilla\Desktop\rokeya\z_butterfly_and_flower.gif_480_480_0_64000_0_1_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5715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3" y="1804727"/>
            <a:ext cx="8938570" cy="42473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১৪৫ 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নায়ের গাঁও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তলব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দ: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চাঁদপুর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73" y="967555"/>
            <a:ext cx="8767119" cy="7848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853316"/>
            <a:ext cx="3159177" cy="17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553200" cy="317009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শ্রেণিঃ ৫ম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অধ্যায়ঃ ষষ্ঠ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অধ্যায়ের নামঃ সুস্থ জীবনের জন্য খাদ্য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৩৫ মিনিট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381000"/>
            <a:ext cx="5867400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 ভিডিও এর মাধ্যমে (কৃত্রিম রং ও রাসায়নিক সর্ম্পকিত)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ticomilla\Desktop\Shah Alam\Bangladesh Flowers\flower-gift-on-mother-day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1143000" cy="1219200"/>
          </a:xfrm>
          <a:prstGeom prst="rect">
            <a:avLst/>
          </a:prstGeom>
          <a:noFill/>
        </p:spPr>
      </p:pic>
      <p:pic>
        <p:nvPicPr>
          <p:cNvPr id="21507" name="Picture 3" descr="C:\Users\pticomilla\Desktop\Shah Alam\Bangladesh Flower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57201"/>
            <a:ext cx="1905000" cy="1219199"/>
          </a:xfrm>
          <a:prstGeom prst="rect">
            <a:avLst/>
          </a:prstGeom>
          <a:noFill/>
        </p:spPr>
      </p:pic>
      <p:pic>
        <p:nvPicPr>
          <p:cNvPr id="21508" name="Picture 4" descr="C:\Users\pticomilla\Desktop\Shah Alam\Bangladesh Flower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7200"/>
            <a:ext cx="1752600" cy="1219200"/>
          </a:xfrm>
          <a:prstGeom prst="rect">
            <a:avLst/>
          </a:prstGeom>
          <a:noFill/>
        </p:spPr>
      </p:pic>
      <p:pic>
        <p:nvPicPr>
          <p:cNvPr id="21509" name="Picture 5" descr="C:\Users\pticomilla\Desktop\Shah Alam\Bangladesh Flowers\1614_0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57200"/>
            <a:ext cx="1676400" cy="114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30300" y="3200400"/>
            <a:ext cx="7162800" cy="212365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কৃত্রিম রং ও রাসায়নিক ব্যবহারের ভয়াবহতা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রং মিশ্রিত পানীয়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47900" y="175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কিডনি এবং খারাপ কিডনি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175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হাতে ক্যান্সার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175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ভালো লিভার এবং খারাপ লিভার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7315200" cy="35394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৮.৩.১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কৃত্রিম রং ব্যবহার করা খাদ্যের নাম বলতে পারবে।</a:t>
            </a:r>
          </a:p>
          <a:p>
            <a:pPr marL="514350" indent="-514350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৮.৩.২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সব খাদ্যে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দ্রব্য মেশানো হয় তাদের  	নাম লিখতে পারবে।</a:t>
            </a:r>
          </a:p>
          <a:p>
            <a:pPr marL="514350" indent="-514350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৮.৩.৩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খাদ্যে কৃত্রিম রং ও রাসায়নিক দ্রব্যের ব্যবহারের 	ক্ষতিকর দিক বর্ণনা করতে পারবে।</a:t>
            </a:r>
          </a:p>
          <a:p>
            <a:pPr marL="514350" indent="-514350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৮.৩.৪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দ্রব্য ব্যবহার করে ফল পাকানোর 	অপকারিতা বর্ণনা করতে পারবে।</a:t>
            </a:r>
            <a:endParaRPr lang="bn-BD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752600" y="381000"/>
            <a:ext cx="5105400" cy="1676400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ticomilla\Desktop\Shah Alam\Bangladesh Flowers\1899821.jpg"/>
          <p:cNvPicPr>
            <a:picLocks noChangeAspect="1" noChangeArrowheads="1"/>
          </p:cNvPicPr>
          <p:nvPr/>
        </p:nvPicPr>
        <p:blipFill>
          <a:blip r:embed="rId2"/>
          <a:srcRect l="4396" t="32653"/>
          <a:stretch>
            <a:fillRect/>
          </a:stretch>
        </p:blipFill>
        <p:spPr bwMode="auto">
          <a:xfrm>
            <a:off x="1981200" y="1905000"/>
            <a:ext cx="5029200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705600" cy="83099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তোমরা কী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86400"/>
            <a:ext cx="5943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ধরনের কৃত্রিম রং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31800"/>
            <a:ext cx="40386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 কি?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206500"/>
            <a:ext cx="40386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খাবারকে আকর্ষণীয় করার জন্য যা ব্যবহার করা হয়।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73200" y="2400300"/>
            <a:ext cx="40132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যেসব রং ও দ্রব্যাদি মেশানো হয় তাদের উদাহরণ দাও।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98600" y="3429000"/>
            <a:ext cx="39878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ইটের গুড়া, রঙিন কাঠের গুড়া, কাপড়ের রং, ধূলা, কৃত্রিম মিষ্টিদ্রব্য ইত্যাদি। ।	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533400" y="1524000"/>
            <a:ext cx="762000" cy="304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33400" y="3581400"/>
            <a:ext cx="762000" cy="304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3400" y="533400"/>
            <a:ext cx="762000" cy="304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3400" y="2514600"/>
            <a:ext cx="762000" cy="304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33400" y="4724400"/>
            <a:ext cx="762000" cy="304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4648200"/>
            <a:ext cx="40386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 কোন কোন খাদ্যের মধ্যে মেশানো হয় ?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533400" y="5791200"/>
            <a:ext cx="762000" cy="304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5715000"/>
            <a:ext cx="40386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মরিচ, হলুদ, চাল, ডাল, মিষ্টি, মাছ, ফল, পানীয় ইত্যাদি।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/>
          <a:srcRect l="47674" t="73008" r="44565" b="22248"/>
          <a:stretch>
            <a:fillRect/>
          </a:stretch>
        </p:blipFill>
        <p:spPr bwMode="auto">
          <a:xfrm>
            <a:off x="5791200" y="1219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/>
          <a:srcRect l="52109" t="62465" r="40130" b="31209"/>
          <a:stretch>
            <a:fillRect/>
          </a:stretch>
        </p:blipFill>
        <p:spPr bwMode="auto">
          <a:xfrm>
            <a:off x="8153400" y="1219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38000" t="22000" r="50750" b="61210"/>
          <a:stretch>
            <a:fillRect/>
          </a:stretch>
        </p:blipFill>
        <p:spPr bwMode="auto">
          <a:xfrm>
            <a:off x="7010400" y="1219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C:\Users\pticomilla\Desktop\Shah Alam\Bangladesh Flowers\1899821.jpg"/>
          <p:cNvPicPr>
            <a:picLocks noChangeAspect="1" noChangeArrowheads="1"/>
          </p:cNvPicPr>
          <p:nvPr/>
        </p:nvPicPr>
        <p:blipFill>
          <a:blip r:embed="rId4"/>
          <a:srcRect l="21779" t="36020" r="44905" b="40409"/>
          <a:stretch>
            <a:fillRect/>
          </a:stretch>
        </p:blipFill>
        <p:spPr bwMode="auto">
          <a:xfrm>
            <a:off x="5791200" y="304800"/>
            <a:ext cx="914400" cy="6096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010400" y="457200"/>
            <a:ext cx="1752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1676400"/>
            <a:ext cx="29718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 মিশ্রিত খাবার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ticomilla\Desktop\Shah Alam\Bangladesh Flowers\Rainbow_of_food_natural_food_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114800" cy="2311400"/>
          </a:xfrm>
          <a:prstGeom prst="rect">
            <a:avLst/>
          </a:prstGeom>
          <a:noFill/>
        </p:spPr>
      </p:pic>
      <p:pic>
        <p:nvPicPr>
          <p:cNvPr id="22531" name="Picture 3" descr="C:\Users\pticomilla\Desktop\Shah Alam\Bangladesh Flowers\food-colo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5814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5943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ধরনের রাসায়নিক দ্রব্য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04800"/>
            <a:ext cx="6705600" cy="83099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তোমরা কী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1669</TotalTime>
  <Words>452</Words>
  <Application>Microsoft Office PowerPoint</Application>
  <PresentationFormat>On-screen Show (4:3)</PresentationFormat>
  <Paragraphs>75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pticomilla</dc:creator>
  <cp:lastModifiedBy>IMD</cp:lastModifiedBy>
  <cp:revision>764</cp:revision>
  <dcterms:created xsi:type="dcterms:W3CDTF">2006-08-16T00:00:00Z</dcterms:created>
  <dcterms:modified xsi:type="dcterms:W3CDTF">2020-02-25T15:08:06Z</dcterms:modified>
</cp:coreProperties>
</file>