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7" r:id="rId2"/>
    <p:sldId id="286" r:id="rId3"/>
    <p:sldId id="290" r:id="rId4"/>
    <p:sldId id="291" r:id="rId5"/>
    <p:sldId id="292" r:id="rId6"/>
    <p:sldId id="293" r:id="rId7"/>
    <p:sldId id="284" r:id="rId8"/>
    <p:sldId id="281" r:id="rId9"/>
    <p:sldId id="294" r:id="rId10"/>
    <p:sldId id="307" r:id="rId11"/>
    <p:sldId id="308" r:id="rId12"/>
    <p:sldId id="295" r:id="rId13"/>
    <p:sldId id="2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5C37C-A396-4A7D-8AE2-C071E3082E70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FFDE8-28A9-4E00-84AE-2C06A9911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29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8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9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2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6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5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1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3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0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1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0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7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B19D6-991B-464A-8F90-D37BC3B774D8}" type="datetimeFigureOut">
              <a:rPr lang="en-US" smtClean="0"/>
              <a:t>25-Feb-20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1065-9F36-4438-865B-5F47A545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2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5" y="532263"/>
            <a:ext cx="8273718" cy="5527343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" name="TextBox 3"/>
          <p:cNvSpPr txBox="1"/>
          <p:nvPr/>
        </p:nvSpPr>
        <p:spPr>
          <a:xfrm>
            <a:off x="4995080" y="968991"/>
            <a:ext cx="22655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4084" y="341194"/>
            <a:ext cx="6482687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বের করি ও অর্থ বলি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295512"/>
              </p:ext>
            </p:extLst>
          </p:nvPr>
        </p:nvGraphicFramePr>
        <p:xfrm>
          <a:off x="1310184" y="1815153"/>
          <a:ext cx="7465326" cy="349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2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46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পোহানো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উগভোগ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মিষ্টি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মিঠা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r>
                        <a:rPr lang="bn-IN" sz="3200" dirty="0"/>
                        <a:t>নাশতা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সকালের খাবার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4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4334" y="395785"/>
            <a:ext cx="6564573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শব্দ দিয়ে বাক্য তৈরি করি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812" y="1910687"/>
            <a:ext cx="86390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মিঠা –শীতের সকালের রোদ মিঠা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পোহাচ্ছেন- দাদু রোদ পোহাচ্ছেন।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নাশতা – আমি সকালের নাশতা খাবো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0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8450" y="395785"/>
            <a:ext cx="8074923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/>
              <a:t>তাহলে শীতের সকালের রোদকে কীসের সাথে তুলোনা করা হয়েছে?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1" y="2155209"/>
            <a:ext cx="3030940" cy="303094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162567" y="3029803"/>
            <a:ext cx="2210937" cy="64087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861111" y="2019300"/>
            <a:ext cx="3903259" cy="33027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/>
              <a:t>মিষ্টির সাথে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5640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1276350"/>
            <a:ext cx="7143750" cy="430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3761" y="1815153"/>
            <a:ext cx="20881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2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0871" y="302549"/>
            <a:ext cx="5254389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7200" dirty="0"/>
              <a:t>শিক্ষক</a:t>
            </a:r>
            <a:r>
              <a:rPr lang="bn-IN" sz="5400" dirty="0"/>
              <a:t> </a:t>
            </a:r>
            <a:r>
              <a:rPr lang="bn-IN" sz="7200" dirty="0"/>
              <a:t>পরিচিতি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1583140" y="2743200"/>
            <a:ext cx="7861111" cy="30469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800" dirty="0"/>
              <a:t>নাম- </a:t>
            </a:r>
            <a:r>
              <a:rPr lang="bn-BD" sz="4800" dirty="0"/>
              <a:t>রাহেলা বেগম সেবী</a:t>
            </a:r>
            <a:endParaRPr lang="bn-IN" sz="4800" dirty="0"/>
          </a:p>
          <a:p>
            <a:r>
              <a:rPr lang="bn-IN" sz="4800" dirty="0"/>
              <a:t>পদবী –সহঃ শিক্ষক</a:t>
            </a:r>
          </a:p>
          <a:p>
            <a:r>
              <a:rPr lang="bn-IN" sz="4800" dirty="0"/>
              <a:t>বিদ্যালয়ের নাম –</a:t>
            </a:r>
            <a:r>
              <a:rPr lang="bn-BD" sz="4800" dirty="0"/>
              <a:t>৯০ মিঠাভরাং</a:t>
            </a:r>
            <a:r>
              <a:rPr lang="bn-IN" sz="4800" dirty="0"/>
              <a:t> সঃ প্রাঃ বিঃ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6972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3827" y="341194"/>
            <a:ext cx="4885898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dirty="0"/>
              <a:t>পাঠ</a:t>
            </a:r>
            <a:r>
              <a:rPr lang="bn-IN" sz="7200" dirty="0"/>
              <a:t> 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111690" y="2524836"/>
            <a:ext cx="5131558" cy="4278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/>
              <a:t>বিষয় – বাংলা</a:t>
            </a:r>
          </a:p>
          <a:p>
            <a:r>
              <a:rPr lang="bn-IN" sz="4000" dirty="0"/>
              <a:t>শ্রেণী -২য়</a:t>
            </a:r>
          </a:p>
          <a:p>
            <a:r>
              <a:rPr lang="bn-IN" sz="4000" dirty="0"/>
              <a:t>পাঠ-শীতের সকাল</a:t>
            </a:r>
            <a:endParaRPr lang="en-US" sz="4000" dirty="0"/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পাঠ্যাংশ-শীতের সকাল .......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/>
              <a:t>সময়-৩৫ মিনিট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04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3260" y="409432"/>
            <a:ext cx="2934268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7200" dirty="0"/>
              <a:t>শিখনফল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1487606" y="2129051"/>
            <a:ext cx="8679976" cy="24929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/>
              <a:t>আজকের  পাঠ শেষে শীক্ষার্থীরা যা পারবে-</a:t>
            </a:r>
          </a:p>
          <a:p>
            <a:r>
              <a:rPr lang="bn-IN" sz="3600" dirty="0"/>
              <a:t>২.</a:t>
            </a:r>
            <a:r>
              <a:rPr lang="en-US" sz="3600" dirty="0"/>
              <a:t>৫.২ </a:t>
            </a:r>
            <a:r>
              <a:rPr lang="en-US" sz="3600" dirty="0" err="1"/>
              <a:t>কথোপকথনের</a:t>
            </a:r>
            <a:r>
              <a:rPr lang="en-US" sz="3600" dirty="0"/>
              <a:t> </a:t>
            </a:r>
            <a:r>
              <a:rPr lang="en-US" sz="3600" dirty="0" err="1"/>
              <a:t>আকারে</a:t>
            </a:r>
            <a:r>
              <a:rPr lang="en-US" sz="3600" dirty="0"/>
              <a:t> </a:t>
            </a:r>
            <a:r>
              <a:rPr lang="en-US" sz="3600" dirty="0" err="1"/>
              <a:t>লেখা</a:t>
            </a:r>
            <a:r>
              <a:rPr lang="en-US" sz="3600" dirty="0"/>
              <a:t> </a:t>
            </a:r>
            <a:r>
              <a:rPr lang="en-US" sz="3600" dirty="0" err="1"/>
              <a:t>বুজতে</a:t>
            </a:r>
            <a:r>
              <a:rPr lang="en-US" sz="3600" dirty="0"/>
              <a:t> </a:t>
            </a:r>
            <a:r>
              <a:rPr lang="en-US" sz="3600" dirty="0" err="1"/>
              <a:t>পারবে</a:t>
            </a:r>
            <a:endParaRPr lang="en-US" sz="3600" dirty="0"/>
          </a:p>
          <a:p>
            <a:r>
              <a:rPr lang="en-US" sz="3600" dirty="0"/>
              <a:t>১.৪.১ </a:t>
            </a:r>
            <a:r>
              <a:rPr lang="en-US" sz="3600" dirty="0" err="1"/>
              <a:t>যুক্তব্যঞ্জন</a:t>
            </a:r>
            <a:r>
              <a:rPr lang="en-US" sz="3600" dirty="0"/>
              <a:t> </a:t>
            </a:r>
            <a:r>
              <a:rPr lang="en-US" sz="3600" dirty="0" err="1"/>
              <a:t>ভেঙে</a:t>
            </a:r>
            <a:r>
              <a:rPr lang="en-US" sz="3600" dirty="0"/>
              <a:t> </a:t>
            </a:r>
            <a:r>
              <a:rPr lang="en-US" sz="3600" dirty="0" err="1"/>
              <a:t>লিখতে</a:t>
            </a:r>
            <a:r>
              <a:rPr lang="en-US" sz="3600" dirty="0"/>
              <a:t> </a:t>
            </a:r>
            <a:r>
              <a:rPr lang="en-US" sz="3600" dirty="0" err="1"/>
              <a:t>পারবে</a:t>
            </a:r>
            <a:r>
              <a:rPr lang="en-US" sz="3600" dirty="0"/>
              <a:t> ও </a:t>
            </a:r>
            <a:r>
              <a:rPr lang="en-US" sz="3600" dirty="0" err="1"/>
              <a:t>বাক্য</a:t>
            </a:r>
            <a:r>
              <a:rPr lang="en-US" sz="3600" dirty="0"/>
              <a:t> </a:t>
            </a:r>
            <a:r>
              <a:rPr lang="en-US" sz="3600" dirty="0" err="1"/>
              <a:t>তৈরি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পারবে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84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320" y="231718"/>
            <a:ext cx="307074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000" dirty="0"/>
              <a:t>এসো ছবি দেখি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5" y="1346431"/>
            <a:ext cx="6155141" cy="37514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773" y="5295331"/>
            <a:ext cx="7151427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খেজুর গাছ থেকে কখন রস পারি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320" y="6077577"/>
            <a:ext cx="2156346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bn-IN" sz="4000" dirty="0"/>
              <a:t>শীতকালে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788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233" y="259306"/>
            <a:ext cx="3179928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600" dirty="0"/>
              <a:t>পাঠ ঘোষনা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709684" y="1992573"/>
            <a:ext cx="6332561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6000" dirty="0"/>
              <a:t>তাহলে আজকের পাঠ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2811439" y="4217159"/>
            <a:ext cx="5472752" cy="1446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8800" dirty="0"/>
              <a:t>শীতের সকাল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7631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97" y="558665"/>
            <a:ext cx="2520351" cy="2595604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913194" y="1255594"/>
            <a:ext cx="2265528" cy="49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956645" y="1023582"/>
            <a:ext cx="2784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695" y="3154269"/>
            <a:ext cx="1978925" cy="2150147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913194" y="3330054"/>
            <a:ext cx="2647666" cy="586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56896" y="3330054"/>
            <a:ext cx="2347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শরিফা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7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970" y="2565777"/>
            <a:ext cx="72606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শরিফাঃওহ,ঘরে এখন ভারি ঠাণ্ডা ।শীত করত খুব।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নানাঃতা হলে বোঝ ।ভালো লাগছে তো?এই ভালো লাগাটাই মিঠা।মানে মিষ্টি।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3833" y="409433"/>
            <a:ext cx="479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>
                <a:solidFill>
                  <a:srgbClr val="FF0000"/>
                </a:solidFill>
              </a:rPr>
              <a:t>সবাই মিলে পাঠটুকু পড়ি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3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3009" y="986179"/>
            <a:ext cx="3057099" cy="10772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যুক্তব্যঞ্জণ ভেঙে লিখি</a:t>
            </a:r>
          </a:p>
          <a:p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9426" y="2647667"/>
            <a:ext cx="5568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পোহাচ্ছেন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0431" y="2647667"/>
            <a:ext cx="1078173" cy="464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77471" y="2496362"/>
            <a:ext cx="764275" cy="7642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98947" y="2481537"/>
            <a:ext cx="723331" cy="709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56848" y="3862316"/>
            <a:ext cx="131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80431" y="3725839"/>
            <a:ext cx="1255593" cy="518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779828" y="3625362"/>
            <a:ext cx="839339" cy="928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1309" y="3580318"/>
            <a:ext cx="968984" cy="973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/>
              <a:t>ট</a:t>
            </a:r>
            <a:endParaRPr lang="en-US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70497" y="4995079"/>
            <a:ext cx="116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ঠাণ্ডা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30557" y="4995079"/>
            <a:ext cx="1433012" cy="545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ণ্ড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958955" y="4969004"/>
            <a:ext cx="965582" cy="698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342496" y="4861043"/>
            <a:ext cx="805217" cy="911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3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11" grpId="0" animBg="1"/>
      <p:bldP spid="12" grpId="0" animBg="1"/>
      <p:bldP spid="14" grpId="0" animBg="1"/>
      <p:bldP spid="15" grpId="0"/>
      <p:bldP spid="16" grpId="0" animBg="1"/>
      <p:bldP spid="17" grpId="0" animBg="1"/>
      <p:bldP spid="18" grpId="0" animBg="1"/>
      <p:bldP spid="20" grpId="0"/>
      <p:bldP spid="21" grpId="0" animBg="1"/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178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Neptune Purkayestha</dc:creator>
  <cp:lastModifiedBy>user</cp:lastModifiedBy>
  <cp:revision>182</cp:revision>
  <dcterms:created xsi:type="dcterms:W3CDTF">2019-04-30T03:05:26Z</dcterms:created>
  <dcterms:modified xsi:type="dcterms:W3CDTF">2020-02-25T05:08:55Z</dcterms:modified>
</cp:coreProperties>
</file>