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0259" y="533400"/>
            <a:ext cx="6477000" cy="1754326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</a:rPr>
              <a:t> আজকের পাঠে সবাইকে শ্বাগতম </a:t>
            </a:r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52687"/>
            <a:ext cx="8763000" cy="3871913"/>
          </a:xfrm>
          <a:prstGeom prst="rect">
            <a:avLst/>
          </a:prstGeom>
          <a:ln>
            <a:solidFill>
              <a:schemeClr val="tx1"/>
            </a:solidFill>
            <a:prstDash val="lgDashDot"/>
          </a:ln>
        </p:spPr>
      </p:pic>
    </p:spTree>
    <p:extLst>
      <p:ext uri="{BB962C8B-B14F-4D97-AF65-F5344CB8AC3E}">
        <p14:creationId xmlns:p14="http://schemas.microsoft.com/office/powerpoint/2010/main" val="144534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609600"/>
            <a:ext cx="8610600" cy="1323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</a:rPr>
              <a:t> শিক্ষকের পরিচয়  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09800"/>
            <a:ext cx="9448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solidFill>
                  <a:srgbClr val="00B050"/>
                </a:solidFill>
              </a:rPr>
              <a:t> মোহাম্মদ  দাউদ শরিফ  এম,এম ,বি ,এ  বিপিএড ,</a:t>
            </a:r>
          </a:p>
          <a:p>
            <a:pPr algn="just"/>
            <a:r>
              <a:rPr lang="bn-BD" sz="4000" dirty="0">
                <a:solidFill>
                  <a:srgbClr val="00B050"/>
                </a:solidFill>
              </a:rPr>
              <a:t> </a:t>
            </a:r>
            <a:r>
              <a:rPr lang="bn-BD" sz="4000" dirty="0" smtClean="0">
                <a:solidFill>
                  <a:srgbClr val="00B050"/>
                </a:solidFill>
              </a:rPr>
              <a:t>সিনিয়র শিক্ষক </a:t>
            </a:r>
          </a:p>
          <a:p>
            <a:pPr algn="just"/>
            <a:r>
              <a:rPr lang="bn-BD" sz="4000" dirty="0">
                <a:solidFill>
                  <a:srgbClr val="00B050"/>
                </a:solidFill>
              </a:rPr>
              <a:t> </a:t>
            </a:r>
            <a:r>
              <a:rPr lang="bn-BD" sz="4000" dirty="0" smtClean="0">
                <a:solidFill>
                  <a:srgbClr val="00B050"/>
                </a:solidFill>
              </a:rPr>
              <a:t>রতন পুর হাজি ছৈয়দের রহমান স্মৃতি উচ্চ বিদ্যালয় । </a:t>
            </a:r>
          </a:p>
          <a:p>
            <a:pPr algn="just"/>
            <a:r>
              <a:rPr lang="bn-BD" sz="4000" dirty="0">
                <a:solidFill>
                  <a:srgbClr val="00B050"/>
                </a:solidFill>
              </a:rPr>
              <a:t> </a:t>
            </a:r>
            <a:r>
              <a:rPr lang="bn-BD" sz="4000" dirty="0" smtClean="0">
                <a:solidFill>
                  <a:srgbClr val="00B050"/>
                </a:solidFill>
              </a:rPr>
              <a:t>রতন পুর ,বিরলি, ফেনি সদর , ফেনি । 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0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</cp:revision>
  <dcterms:created xsi:type="dcterms:W3CDTF">2006-08-16T00:00:00Z</dcterms:created>
  <dcterms:modified xsi:type="dcterms:W3CDTF">2020-02-25T12:53:24Z</dcterms:modified>
</cp:coreProperties>
</file>