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2" r:id="rId16"/>
    <p:sldId id="273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ADEE0-F525-4B00-BCE4-3AEA167BC433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92F02-0F8B-4E92-8D65-12F636217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8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5470-AAFD-4CD2-A55F-5ADE2C6863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53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5470-AAFD-4CD2-A55F-5ADE2C6863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032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96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942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488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143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497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28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89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674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84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143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41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D62F-9922-4A48-951B-96398AB15E9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663C-C048-4E55-B4FD-4167BCC2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9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7594" y="5036831"/>
            <a:ext cx="7228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ও অভিনন্দন 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8" name="Picture 37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7" y="398208"/>
            <a:ext cx="9438967" cy="4557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30100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0532" y="228600"/>
            <a:ext cx="3940556" cy="1143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1" y="1524001"/>
            <a:ext cx="836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স্বরধ্বনির সাথে স্বরধ্বনি মিলে যে সন্ধি হয় তাকে স্বরসন্ধি বলে।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9" y="3571445"/>
            <a:ext cx="2152523" cy="1328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25" y="3607830"/>
            <a:ext cx="2323390" cy="132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77" r="32967" b="29892"/>
          <a:stretch/>
        </p:blipFill>
        <p:spPr>
          <a:xfrm>
            <a:off x="7696200" y="3607830"/>
            <a:ext cx="2255770" cy="12490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62787" y="5365413"/>
            <a:ext cx="2089183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নবান্ন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943100" y="2393722"/>
            <a:ext cx="24765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নব+অ+অন্ন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5059430" y="2416314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অ+অ=আ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6200" y="2416314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নবান্ন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99811" y="5370767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23145" y="5380721"/>
            <a:ext cx="22557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অন্ন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2152" y="457201"/>
            <a:ext cx="24417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6213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72" y="464919"/>
            <a:ext cx="4394794" cy="809073"/>
          </a:xfrm>
        </p:spPr>
        <p:txBody>
          <a:bodyPr>
            <a:noAutofit/>
          </a:bodyPr>
          <a:lstStyle/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সন্ধির উদাহরণ 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0339" y="5368074"/>
            <a:ext cx="24765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60052" y="5414150"/>
            <a:ext cx="1722101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আলয়=</a:t>
            </a:r>
          </a:p>
        </p:txBody>
      </p:sp>
      <p:sp>
        <p:nvSpPr>
          <p:cNvPr id="7" name="Rectangle 6"/>
          <p:cNvSpPr/>
          <p:nvPr/>
        </p:nvSpPr>
        <p:spPr>
          <a:xfrm>
            <a:off x="8364667" y="5414150"/>
            <a:ext cx="136127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80" y="2819401"/>
            <a:ext cx="2155621" cy="2594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59300"/>
            <a:ext cx="2209800" cy="2514575"/>
          </a:xfrm>
          <a:prstGeom prst="rect">
            <a:avLst/>
          </a:prstGeom>
        </p:spPr>
      </p:pic>
      <p:pic>
        <p:nvPicPr>
          <p:cNvPr id="1026" name="Picture 2" descr="D:\maac photo\ma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28" y="3419330"/>
            <a:ext cx="2262554" cy="1854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19300" y="2129952"/>
            <a:ext cx="24765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বিদ্য+আ(</a:t>
            </a:r>
            <a:r>
              <a:rPr lang="en-US" sz="4000" dirty="0">
                <a:latin typeface="SutonnyMJ"/>
                <a:cs typeface="SutonnyMJ"/>
              </a:rPr>
              <a:t>v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4724400" y="2140821"/>
            <a:ext cx="173156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আ+লয়=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619" y="2164267"/>
            <a:ext cx="1867819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আ+আ=</a:t>
            </a:r>
            <a:r>
              <a:rPr lang="en-US" sz="4000" dirty="0">
                <a:latin typeface="SutonnyMJ"/>
                <a:cs typeface="SutonnyMJ"/>
              </a:rPr>
              <a:t> v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1281247"/>
            <a:ext cx="24417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7270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38" y="2696960"/>
            <a:ext cx="1714500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649736"/>
            <a:ext cx="2743200" cy="1910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8" y="2696960"/>
            <a:ext cx="1905000" cy="16559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92784" y="4971656"/>
            <a:ext cx="13716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হিম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020125" y="4968002"/>
            <a:ext cx="140936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আলয়=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56332" y="4856740"/>
            <a:ext cx="152157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হিমালয়</a:t>
            </a:r>
            <a:endParaRPr lang="en-US" sz="4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8000" y="838200"/>
            <a:ext cx="5867400" cy="1143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4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514" y="228600"/>
            <a:ext cx="5867400" cy="1143000"/>
          </a:xfrm>
        </p:spPr>
        <p:txBody>
          <a:bodyPr/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সন্ধির আরো কিছু উদাহরণ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6901" y="1524001"/>
            <a:ext cx="8366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স্বরে আর ব্যঞ্জনে, ব্যঞ্জনে আর ব্যঞ্জনে এবং ব্যঞ্জনে আর স্বরে মিলিত হয়ে যে সন্ধি হয় তাকে ব্যঞ্জনসন্ধি বলে।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78" y="3071447"/>
            <a:ext cx="2209706" cy="220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63" y="3090585"/>
            <a:ext cx="2209706" cy="2209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661"/>
          <a:stretch/>
        </p:blipFill>
        <p:spPr>
          <a:xfrm>
            <a:off x="7969441" y="3069359"/>
            <a:ext cx="2288181" cy="22916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62378" y="5367030"/>
            <a:ext cx="930307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সৎ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230772" y="5403269"/>
            <a:ext cx="862737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চিন্তা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440" y="5424562"/>
            <a:ext cx="120097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সচ্চিন্তা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967335"/>
            <a:ext cx="739140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সন্ধি কাকে বলে?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২। সন্ধির  কত প্রকার ও কি কি?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৩। বিভিন্ন ধরনের সন্ধির উদাহরণ দাও।</a:t>
            </a:r>
          </a:p>
        </p:txBody>
      </p:sp>
    </p:spTree>
    <p:extLst>
      <p:ext uri="{BB962C8B-B14F-4D97-AF65-F5344CB8AC3E}">
        <p14:creationId xmlns="" xmlns:p14="http://schemas.microsoft.com/office/powerpoint/2010/main" val="23431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33401"/>
            <a:ext cx="4011168" cy="11591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800" y="3199779"/>
            <a:ext cx="74676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সন্ধি কাকে বলে? </a:t>
            </a:r>
          </a:p>
        </p:txBody>
      </p:sp>
    </p:spTree>
    <p:extLst>
      <p:ext uri="{BB962C8B-B14F-4D97-AF65-F5344CB8AC3E}">
        <p14:creationId xmlns="" xmlns:p14="http://schemas.microsoft.com/office/powerpoint/2010/main" val="9018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1"/>
            <a:ext cx="2921508" cy="873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244335"/>
            <a:ext cx="79248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সন্ধির প্রকারভেদ উদাহরণসহ লিখে আনবে।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40080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7594" y="5036831"/>
            <a:ext cx="7228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ও অভিনন্দন 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8" name="Picture 37" descr="01-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523" y="327536"/>
            <a:ext cx="7433187" cy="4760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56249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29399" y="4736833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শ্রেণি: সপ্তম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পত্র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8070946" cy="3048000"/>
          </a:xfrm>
          <a:prstGeom prst="frame">
            <a:avLst>
              <a:gd name="adj1" fmla="val 628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1981200" y="3048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শিক্ষক পরিচিতি :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0922" y="4983055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পাঠ পরিচিতি :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1000"/>
            <a:ext cx="4038600" cy="2461022"/>
          </a:xfrm>
          <a:prstGeom prst="donut">
            <a:avLst>
              <a:gd name="adj" fmla="val 119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6282813" y="1592826"/>
            <a:ext cx="3539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(ICT)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চেমীডলু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736" y="1224116"/>
            <a:ext cx="2610464" cy="2595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5106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295401"/>
            <a:ext cx="7024329" cy="4214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96730" y="457201"/>
            <a:ext cx="77330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5791200"/>
            <a:ext cx="78486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দুই বা ততোধিক মানুষ বা দেশের মধ্যে যৌক্তিক চুক্তির মাধ্যমে সমঝোতা বা মিলন হলে।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8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u="sng" dirty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97200" y="4964799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সন্ধি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447800"/>
            <a:ext cx="5816600" cy="3489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79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u="sng" dirty="0"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133601"/>
            <a:ext cx="83820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সন্ধি কাকে বলে তা বলতে পারবে।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সন্ধির প্রকারভেদ বলতে পারবে।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৩। বিভিন্ন ধরনের সন্ধির উদাহরণ দিতে পারবে।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1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200"/>
            <a:ext cx="5181600" cy="388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96730" y="605136"/>
            <a:ext cx="77330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একটু একটা ভেবে বলার চেষ্টা 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791201"/>
            <a:ext cx="7848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দুই কোরিয়ার মধ্যে চুক্তির  ফলে, মিলন হলে।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7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6730" y="605136"/>
            <a:ext cx="77330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791201"/>
            <a:ext cx="7848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পূর্ব পাকিস্তান(বাংলাদেশ) ও পাকিস্তান এর মধ্যে চুক্তি।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19" y="137160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38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838" y="569972"/>
            <a:ext cx="7838522" cy="821202"/>
          </a:xfrm>
        </p:spPr>
        <p:txBody>
          <a:bodyPr>
            <a:noAutofit/>
          </a:bodyPr>
          <a:lstStyle/>
          <a:p>
            <a:r>
              <a:rPr lang="bn-BD" sz="7200" u="sng" dirty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5443" y="1847277"/>
            <a:ext cx="811631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পাশাপাশি দুটি বর্ণ একসাথে মিলে গেলে তাকে সন্ধি বলে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532" y="2710258"/>
            <a:ext cx="65532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সন্ধি প্রধানত ২ প্রকার।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স্বরসন্ধি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ব্যঞ্জনসন্ধি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5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617" y="657427"/>
            <a:ext cx="8072784" cy="1325563"/>
          </a:xfrm>
        </p:spPr>
        <p:txBody>
          <a:bodyPr>
            <a:noAutofit/>
          </a:bodyPr>
          <a:lstStyle/>
          <a:p>
            <a:r>
              <a:rPr lang="bn-BD" sz="7200" u="sng" dirty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200401"/>
            <a:ext cx="78486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আরো কয়েক রকমের সন্ধি আছে। আজ আমরা শুধু স্বরসন্ধি এবং ব্যঞ্জনসন্ধি নিয়ে আলোচনা করবো।  </a:t>
            </a:r>
          </a:p>
        </p:txBody>
      </p:sp>
    </p:spTree>
    <p:extLst>
      <p:ext uri="{BB962C8B-B14F-4D97-AF65-F5344CB8AC3E}">
        <p14:creationId xmlns="" xmlns:p14="http://schemas.microsoft.com/office/powerpoint/2010/main" val="79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280</Words>
  <Application>Microsoft Office PowerPoint</Application>
  <PresentationFormat>Custom</PresentationFormat>
  <Paragraphs>62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পাঠ ঘোষণা </vt:lpstr>
      <vt:lpstr>শিখণফল</vt:lpstr>
      <vt:lpstr>Slide 6</vt:lpstr>
      <vt:lpstr>Slide 7</vt:lpstr>
      <vt:lpstr>সন্ধি</vt:lpstr>
      <vt:lpstr>সন্ধি</vt:lpstr>
      <vt:lpstr>সন্ধির উদাহরণ </vt:lpstr>
      <vt:lpstr>সন্ধির উদাহরণ </vt:lpstr>
      <vt:lpstr>সন্ধির আরো কিছু উদাহরণ </vt:lpstr>
      <vt:lpstr>সন্ধির আরো কিছু উদাহরণ 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RAHIM</cp:lastModifiedBy>
  <cp:revision>16</cp:revision>
  <dcterms:created xsi:type="dcterms:W3CDTF">2019-09-13T02:00:37Z</dcterms:created>
  <dcterms:modified xsi:type="dcterms:W3CDTF">2020-02-25T13:32:32Z</dcterms:modified>
</cp:coreProperties>
</file>