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notesMasterIdLst>
    <p:notesMasterId r:id="rId22"/>
  </p:notesMasterIdLst>
  <p:sldIdLst>
    <p:sldId id="257" r:id="rId2"/>
    <p:sldId id="256" r:id="rId3"/>
    <p:sldId id="258" r:id="rId4"/>
    <p:sldId id="310" r:id="rId5"/>
    <p:sldId id="259" r:id="rId6"/>
    <p:sldId id="299" r:id="rId7"/>
    <p:sldId id="322" r:id="rId8"/>
    <p:sldId id="331" r:id="rId9"/>
    <p:sldId id="311" r:id="rId10"/>
    <p:sldId id="332" r:id="rId11"/>
    <p:sldId id="309" r:id="rId12"/>
    <p:sldId id="333" r:id="rId13"/>
    <p:sldId id="334" r:id="rId14"/>
    <p:sldId id="329" r:id="rId15"/>
    <p:sldId id="324" r:id="rId16"/>
    <p:sldId id="315" r:id="rId17"/>
    <p:sldId id="317" r:id="rId18"/>
    <p:sldId id="318" r:id="rId19"/>
    <p:sldId id="330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99CC"/>
    <a:srgbClr val="CCCCFF"/>
    <a:srgbClr val="1E7A8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4384" autoAdjust="0"/>
  </p:normalViewPr>
  <p:slideViewPr>
    <p:cSldViewPr snapToGrid="0">
      <p:cViewPr>
        <p:scale>
          <a:sx n="75" d="100"/>
          <a:sy n="75" d="100"/>
        </p:scale>
        <p:origin x="-9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FD62D-0F7C-450E-AAE0-EFB9B4912988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B41-BBB3-4C29-94EB-F7F826848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02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2CB41-BBB3-4C29-94EB-F7F826848DA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DE25D-CB7A-4494-A3D1-1826E50DDFD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28D1B54-361B-49A4-B9FC-4F6ACA4D29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F047C-06D1-4202-88BA-924B701A779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A17CE3-E36B-4ED5-A1E9-1C8A3458A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859065" y="633046"/>
            <a:ext cx="14067" cy="5584874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439" y="1328176"/>
            <a:ext cx="54869" cy="561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7" y="846631"/>
            <a:ext cx="54869" cy="5614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3" y="1243097"/>
            <a:ext cx="54869" cy="5614903"/>
          </a:xfrm>
          <a:prstGeom prst="rect">
            <a:avLst/>
          </a:prstGeom>
        </p:spPr>
      </p:pic>
      <p:pic>
        <p:nvPicPr>
          <p:cNvPr id="11" name="Picture 10" descr="1496757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99" y="2832100"/>
            <a:ext cx="6001395" cy="254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23467" y="4508500"/>
            <a:ext cx="4497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স্বা  গ    ত   ম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1842655" y="0"/>
            <a:ext cx="8894618" cy="19257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C000"/>
                </a:solidFill>
              </a:rPr>
              <a:t>স্বাগতম</a:t>
            </a:r>
            <a:endParaRPr lang="en-US" sz="11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44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228600" y="1384300"/>
            <a:ext cx="6870700" cy="401320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 বনে বনে,খালে বিলে অনেক ফুল ফোটে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1" y="0"/>
            <a:ext cx="3285216" cy="2243138"/>
          </a:xfrm>
          <a:prstGeom prst="rect">
            <a:avLst/>
          </a:prstGeom>
        </p:spPr>
      </p:pic>
      <p:pic>
        <p:nvPicPr>
          <p:cNvPr id="8" name="Picture 7" descr="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2452424"/>
            <a:ext cx="3200400" cy="1951301"/>
          </a:xfrm>
          <a:prstGeom prst="rect">
            <a:avLst/>
          </a:prstGeom>
        </p:spPr>
      </p:pic>
      <p:pic>
        <p:nvPicPr>
          <p:cNvPr id="12" name="Picture 11" descr="14967578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485" y="4507997"/>
            <a:ext cx="3234616" cy="165986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9675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413000"/>
            <a:ext cx="4745802" cy="3352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59500" y="2578100"/>
            <a:ext cx="5778500" cy="1701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শাপলা আমাদের জাতীয় ফুল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130800" y="3352800"/>
            <a:ext cx="825500" cy="4953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700" y="2463800"/>
            <a:ext cx="5930900" cy="2743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এদেশে আছে অনেক রকমের গাছ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887" y="2529927"/>
            <a:ext cx="3402013" cy="1876973"/>
          </a:xfrm>
          <a:prstGeom prst="rect">
            <a:avLst/>
          </a:prstGeom>
        </p:spPr>
      </p:pic>
      <p:pic>
        <p:nvPicPr>
          <p:cNvPr id="7" name="Picture 6" descr="wo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275" y="573808"/>
            <a:ext cx="3336925" cy="1820141"/>
          </a:xfrm>
          <a:prstGeom prst="rect">
            <a:avLst/>
          </a:prstGeom>
        </p:spPr>
      </p:pic>
      <p:pic>
        <p:nvPicPr>
          <p:cNvPr id="8" name="Picture 7" descr="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00" y="4457700"/>
            <a:ext cx="3479800" cy="19907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6591300" y="2133600"/>
            <a:ext cx="5397500" cy="2743200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আমগাছ আমাদের জাতীয় গাছ।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556994"/>
            <a:ext cx="4775201" cy="425960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ight Arrow 3"/>
          <p:cNvSpPr/>
          <p:nvPr/>
        </p:nvSpPr>
        <p:spPr>
          <a:xfrm rot="10800000">
            <a:off x="5359400" y="3657600"/>
            <a:ext cx="9906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2800" y="1612902"/>
            <a:ext cx="3530600" cy="47010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762000" y="2895600"/>
            <a:ext cx="5765800" cy="9779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বাংলা বইয়ের ৬৮ পৃষ্ঠা বের করো।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33800" y="774700"/>
            <a:ext cx="3949700" cy="14605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নীরব পাঠ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9867900" y="5003800"/>
            <a:ext cx="2324100" cy="1447800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pic>
        <p:nvPicPr>
          <p:cNvPr id="2" name="Picture 1" descr="1496757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9" y="1790006"/>
            <a:ext cx="2462171" cy="1499231"/>
          </a:xfrm>
          <a:prstGeom prst="rect">
            <a:avLst/>
          </a:prstGeom>
        </p:spPr>
      </p:pic>
      <p:pic>
        <p:nvPicPr>
          <p:cNvPr id="3" name="Picture 2" descr="-20180604123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568700"/>
            <a:ext cx="2565400" cy="150236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893300" y="3251200"/>
            <a:ext cx="2298700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শাপলা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3400" y="723900"/>
            <a:ext cx="58928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ছবি দেখি এবং ছবির সাথে সঠিক শব্দ মিল করি  </a:t>
            </a:r>
            <a:endParaRPr lang="en-US" dirty="0"/>
          </a:p>
        </p:txBody>
      </p:sp>
      <p:pic>
        <p:nvPicPr>
          <p:cNvPr id="10" name="Picture 9" descr="22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5173133"/>
            <a:ext cx="2794000" cy="153246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702800" y="1295400"/>
            <a:ext cx="22860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2600" y="152400"/>
            <a:ext cx="4051300" cy="469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5926 L -0.51875 0.575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21 -0.01666 L -0.5625 -0.2166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0186 L -0.55521 -0.220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41800" y="508000"/>
            <a:ext cx="473710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জোড়ায় কাজ</a:t>
            </a: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65200" y="2298700"/>
            <a:ext cx="51435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এখন</a:t>
            </a:r>
            <a:r>
              <a:rPr lang="en-US" sz="2800" dirty="0" smtClean="0"/>
              <a:t>  </a:t>
            </a:r>
            <a:r>
              <a:rPr lang="bn-IN" sz="2800" dirty="0" smtClean="0"/>
              <a:t>কিছু ফুলের ছবি দেখ</a:t>
            </a:r>
            <a:endParaRPr lang="en-US" sz="2800" dirty="0"/>
          </a:p>
        </p:txBody>
      </p:sp>
      <p:pic>
        <p:nvPicPr>
          <p:cNvPr id="8" name="Picture 7" descr="ি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3213837"/>
            <a:ext cx="2654300" cy="1853463"/>
          </a:xfrm>
          <a:prstGeom prst="rect">
            <a:avLst/>
          </a:prstGeom>
        </p:spPr>
      </p:pic>
      <p:pic>
        <p:nvPicPr>
          <p:cNvPr id="9" name="Picture 8" descr="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0" y="3181348"/>
            <a:ext cx="2884701" cy="1847851"/>
          </a:xfrm>
          <a:prstGeom prst="rect">
            <a:avLst/>
          </a:prstGeom>
        </p:spPr>
      </p:pic>
      <p:pic>
        <p:nvPicPr>
          <p:cNvPr id="10" name="Picture 9" descr="ফ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00" y="3175001"/>
            <a:ext cx="2514600" cy="1935936"/>
          </a:xfrm>
          <a:prstGeom prst="rect">
            <a:avLst/>
          </a:prstGeom>
        </p:spPr>
      </p:pic>
      <p:pic>
        <p:nvPicPr>
          <p:cNvPr id="11" name="Picture 10" descr="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00" y="3073400"/>
            <a:ext cx="2754006" cy="2160128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939800" y="5384800"/>
            <a:ext cx="1816100" cy="4445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শাপলা</a:t>
            </a:r>
            <a:endParaRPr lang="en-US" dirty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3886200" y="5384800"/>
            <a:ext cx="2006600" cy="50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গোলাপ</a:t>
            </a:r>
            <a:endParaRPr lang="en-US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6807200" y="5410200"/>
            <a:ext cx="1587500" cy="3683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গাঁদা</a:t>
            </a:r>
            <a:endParaRPr lang="en-US" dirty="0"/>
          </a:p>
        </p:txBody>
      </p:sp>
      <p:sp>
        <p:nvSpPr>
          <p:cNvPr id="22" name="Round Diagonal Corner Rectangle 21"/>
          <p:cNvSpPr/>
          <p:nvPr/>
        </p:nvSpPr>
        <p:spPr>
          <a:xfrm>
            <a:off x="9436100" y="5372100"/>
            <a:ext cx="2032000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জবা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900" y="952500"/>
            <a:ext cx="10033000" cy="17145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বলতো ছাবিতে কী কী ফুল দেখেছো?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19300" y="4597400"/>
            <a:ext cx="9893300" cy="914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২.  তোমার দেখা আরও ৩ টি ফুলের নাম  বলো?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400" y="3022600"/>
            <a:ext cx="2755900" cy="736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022600"/>
            <a:ext cx="2755900" cy="736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গোলাপ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2984500"/>
            <a:ext cx="2755900" cy="736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55100" y="2959100"/>
            <a:ext cx="2755900" cy="73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endParaRPr lang="en-US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11500" y="241300"/>
            <a:ext cx="49911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একক কাজ </a:t>
            </a:r>
            <a:endParaRPr lang="en-US" sz="5400" dirty="0"/>
          </a:p>
        </p:txBody>
      </p:sp>
      <p:pic>
        <p:nvPicPr>
          <p:cNvPr id="10" name="Picture 9" descr="-20180604123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5156200" cy="3949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ounded Rectangle 10"/>
          <p:cNvSpPr/>
          <p:nvPr/>
        </p:nvSpPr>
        <p:spPr>
          <a:xfrm flipH="1">
            <a:off x="5537200" y="1917700"/>
            <a:ext cx="4737100" cy="876300"/>
          </a:xfrm>
          <a:prstGeom prst="roundRect">
            <a:avLst>
              <a:gd name="adj" fmla="val 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১। </a:t>
            </a:r>
            <a:r>
              <a:rPr lang="bn-IN" sz="2800" dirty="0" smtClean="0"/>
              <a:t>এই পাখিটির নাম কী  লেখ?  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5410200" y="3479800"/>
            <a:ext cx="6464300" cy="1168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২। তোমার  পরিচিত  তিনটি  পাখির নাম লেখ ? </a:t>
            </a:r>
            <a:endParaRPr lang="en-US" sz="2400" dirty="0"/>
          </a:p>
        </p:txBody>
      </p:sp>
      <p:sp>
        <p:nvSpPr>
          <p:cNvPr id="13" name="Oval Callout 12"/>
          <p:cNvSpPr/>
          <p:nvPr/>
        </p:nvSpPr>
        <p:spPr>
          <a:xfrm>
            <a:off x="10388600" y="1828800"/>
            <a:ext cx="1803400" cy="8763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দোয়েল 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13200" y="1193800"/>
            <a:ext cx="47371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খাতায় 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44600" y="3683000"/>
            <a:ext cx="9893300" cy="250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জাতীয় পাখির নাম কী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২।আমাদের জাতীয় ফুলের নাম কী?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৩।আমাদের জাতীয় গাছের নাম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-14288" y="242887"/>
            <a:ext cx="12272963" cy="7143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-14288" y="406634"/>
            <a:ext cx="12192000" cy="60960"/>
          </a:xfrm>
          <a:prstGeom prst="line">
            <a:avLst/>
          </a:prstGeom>
          <a:ln w="38100">
            <a:solidFill>
              <a:srgbClr val="00206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3018" y="727688"/>
            <a:ext cx="3974563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20803" y="2119392"/>
            <a:ext cx="657225" cy="284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5" y="1671638"/>
            <a:ext cx="1357313" cy="1143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61652" y="1635048"/>
            <a:ext cx="1300163" cy="111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8663" y="3357563"/>
            <a:ext cx="6257925" cy="2985433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লিটন চন্দ্র দেব নাথ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 সুগন্ধা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দোয়ারাবাজার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120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2882900" y="749300"/>
            <a:ext cx="6997700" cy="1841500"/>
          </a:xfrm>
          <a:prstGeom prst="doubleWav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/>
              <a:t>ধন্যবাদ </a:t>
            </a:r>
            <a:endParaRPr lang="en-US" sz="11500" dirty="0"/>
          </a:p>
        </p:txBody>
      </p:sp>
      <p:pic>
        <p:nvPicPr>
          <p:cNvPr id="8" name="Picture 7" descr="ি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3111972"/>
            <a:ext cx="5537200" cy="30475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5753100" y="1778000"/>
            <a:ext cx="13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443288" y="6272212"/>
            <a:ext cx="5314950" cy="142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758238" y="6200774"/>
            <a:ext cx="128587" cy="1571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6186487"/>
            <a:ext cx="128588" cy="1714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6501" y="228600"/>
            <a:ext cx="6781800" cy="22225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304800" y="2679700"/>
            <a:ext cx="4635501" cy="3009900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দেশ</a:t>
            </a:r>
          </a:p>
          <a:p>
            <a:r>
              <a:rPr lang="en-US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৪0 </a:t>
            </a:r>
            <a:r>
              <a:rPr lang="en-US" sz="36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4900" y="1104900"/>
            <a:ext cx="3346311" cy="44571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62924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7100" y="457200"/>
            <a:ext cx="29591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শিখন ফল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300" y="1816100"/>
            <a:ext cx="10350500" cy="48260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.৩ .১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২.৬.১পরিচিত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২.৪.৫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২.৪.৬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3878317" y="2538248"/>
            <a:ext cx="5849007" cy="2648607"/>
          </a:xfrm>
          <a:prstGeom prst="wave">
            <a:avLst/>
          </a:prstGeom>
          <a:solidFill>
            <a:srgbClr val="FF99CC"/>
          </a:solidFill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49897" y="3262386"/>
            <a:ext cx="450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3103418" y="595745"/>
            <a:ext cx="7356764" cy="148243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003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2" y="166256"/>
            <a:ext cx="491836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508849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099" y="1409700"/>
            <a:ext cx="2781301" cy="217169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Picture 3" descr="-20180604123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2" y="3734644"/>
            <a:ext cx="2779568" cy="165477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 descr="imageedit_1_858620043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8665" y="4037326"/>
            <a:ext cx="2795154" cy="1930520"/>
          </a:xfrm>
          <a:prstGeom prst="rect">
            <a:avLst/>
          </a:prstGeom>
        </p:spPr>
      </p:pic>
      <p:pic>
        <p:nvPicPr>
          <p:cNvPr id="7" name="Picture 6" descr="hilsass_1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48" y="5564909"/>
            <a:ext cx="2935950" cy="105294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t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114" y="1460500"/>
            <a:ext cx="2808470" cy="21128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629400" y="1473200"/>
            <a:ext cx="53721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ছবিতে তোমরা কী  কী দেখতে </a:t>
            </a:r>
            <a:r>
              <a:rPr lang="bn-IN" sz="4000" dirty="0" smtClean="0"/>
              <a:t>পাচ্ছ </a:t>
            </a:r>
            <a:r>
              <a:rPr lang="bn-IN" sz="2800" dirty="0" smtClean="0"/>
              <a:t>?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743700" y="2959100"/>
            <a:ext cx="2794000" cy="325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</a:rPr>
              <a:t>১।ফুল </a:t>
            </a:r>
          </a:p>
          <a:p>
            <a:pPr algn="just"/>
            <a:r>
              <a:rPr lang="bn-IN" sz="3600" dirty="0" smtClean="0">
                <a:solidFill>
                  <a:srgbClr val="FFFF00"/>
                </a:solidFill>
              </a:rPr>
              <a:t>২।পশু</a:t>
            </a:r>
          </a:p>
          <a:p>
            <a:pPr algn="just"/>
            <a:r>
              <a:rPr lang="bn-IN" sz="3600" dirty="0" smtClean="0">
                <a:solidFill>
                  <a:srgbClr val="FFFF00"/>
                </a:solidFill>
              </a:rPr>
              <a:t>৩।পাখি </a:t>
            </a:r>
          </a:p>
          <a:p>
            <a:pPr algn="just"/>
            <a:r>
              <a:rPr lang="bn-IN" sz="3600" dirty="0" smtClean="0">
                <a:solidFill>
                  <a:srgbClr val="FFFF00"/>
                </a:solidFill>
              </a:rPr>
              <a:t>৪।ফল </a:t>
            </a:r>
          </a:p>
          <a:p>
            <a:pPr algn="just"/>
            <a:r>
              <a:rPr lang="bn-IN" sz="3600" dirty="0" smtClean="0">
                <a:solidFill>
                  <a:srgbClr val="FFFF00"/>
                </a:solidFill>
              </a:rPr>
              <a:t>৫।মাছ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805571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বাংলাদেশের মান চিত্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00" y="337327"/>
            <a:ext cx="2057400" cy="317484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Horizontal Scroll 5"/>
          <p:cNvSpPr/>
          <p:nvPr/>
        </p:nvSpPr>
        <p:spPr>
          <a:xfrm>
            <a:off x="1371600" y="419100"/>
            <a:ext cx="5308600" cy="3937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আজকের পাঠ</a:t>
            </a:r>
          </a:p>
          <a:p>
            <a:pPr algn="ctr"/>
            <a:endParaRPr lang="bn-IN" dirty="0" smtClean="0"/>
          </a:p>
          <a:p>
            <a:pPr algn="ctr"/>
            <a:r>
              <a:rPr lang="bn-IN" sz="4400" dirty="0" smtClean="0"/>
              <a:t>আমাদের দেশ </a:t>
            </a:r>
            <a:endParaRPr lang="en-US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241300" y="4533900"/>
            <a:ext cx="7150100" cy="19304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পাঠ্যাংশ</a:t>
            </a:r>
          </a:p>
          <a:p>
            <a:pPr algn="ctr"/>
            <a:r>
              <a:rPr lang="bn-IN" dirty="0" smtClean="0"/>
              <a:t> </a:t>
            </a:r>
            <a:r>
              <a:rPr lang="bn-IN" sz="2400" dirty="0" smtClean="0"/>
              <a:t>আমাদের দেশের নাম ..................আমগাছ আমাদের </a:t>
            </a:r>
            <a:r>
              <a:rPr lang="bn-IN" sz="2000" dirty="0" smtClean="0"/>
              <a:t>জাতীয় গাছ।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0204" y="3724082"/>
            <a:ext cx="3345796" cy="28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8300" y="749300"/>
            <a:ext cx="5168900" cy="33655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দেশের নাম বাংলাদেশ। এদেশ ধানের দেশ ,গানের দেশ। এদেশ অনেক সুন্দর।এদেশে  আছে কত না পাখি।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ে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673100"/>
            <a:ext cx="3073400" cy="1962380"/>
          </a:xfrm>
          <a:prstGeom prst="rect">
            <a:avLst/>
          </a:prstGeom>
        </p:spPr>
      </p:pic>
      <p:pic>
        <p:nvPicPr>
          <p:cNvPr id="4" name="Picture 3" descr="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300" y="2730500"/>
            <a:ext cx="2857520" cy="1760536"/>
          </a:xfrm>
          <a:prstGeom prst="rect">
            <a:avLst/>
          </a:prstGeom>
        </p:spPr>
      </p:pic>
      <p:pic>
        <p:nvPicPr>
          <p:cNvPr id="6" name="Picture 5" descr="-201806041231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1" y="4622800"/>
            <a:ext cx="2089150" cy="1866900"/>
          </a:xfrm>
          <a:prstGeom prst="rect">
            <a:avLst/>
          </a:prstGeom>
        </p:spPr>
      </p:pic>
      <p:pic>
        <p:nvPicPr>
          <p:cNvPr id="7" name="Picture 6" descr="B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84" y="4572000"/>
            <a:ext cx="3202416" cy="1905000"/>
          </a:xfrm>
          <a:prstGeom prst="rect">
            <a:avLst/>
          </a:prstGeom>
        </p:spPr>
      </p:pic>
      <p:pic>
        <p:nvPicPr>
          <p:cNvPr id="8" name="Picture 7" descr="ে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449" y="572984"/>
            <a:ext cx="2414909" cy="2030516"/>
          </a:xfrm>
          <a:prstGeom prst="rect">
            <a:avLst/>
          </a:prstGeom>
        </p:spPr>
      </p:pic>
      <p:pic>
        <p:nvPicPr>
          <p:cNvPr id="10" name="Picture 9" descr="মম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862" y="2679700"/>
            <a:ext cx="2733675" cy="1676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-20180604123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90600"/>
            <a:ext cx="5281994" cy="4368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5400" y="1955800"/>
            <a:ext cx="50927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দোয়েল  আমাদের জাতীয় পাখি</a:t>
            </a:r>
            <a:r>
              <a:rPr lang="bn-IN" sz="2000" dirty="0" smtClean="0"/>
              <a:t>।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3031</TotalTime>
  <Words>278</Words>
  <Application>Microsoft Office PowerPoint</Application>
  <PresentationFormat>Custom</PresentationFormat>
  <Paragraphs>72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HP</cp:lastModifiedBy>
  <cp:revision>489</cp:revision>
  <dcterms:created xsi:type="dcterms:W3CDTF">2017-03-05T05:24:34Z</dcterms:created>
  <dcterms:modified xsi:type="dcterms:W3CDTF">2020-02-25T10:49:10Z</dcterms:modified>
</cp:coreProperties>
</file>