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57" r:id="rId4"/>
    <p:sldId id="260" r:id="rId5"/>
    <p:sldId id="261" r:id="rId6"/>
    <p:sldId id="262" r:id="rId7"/>
    <p:sldId id="264" r:id="rId8"/>
    <p:sldId id="269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912" autoAdjust="0"/>
    <p:restoredTop sz="94660"/>
  </p:normalViewPr>
  <p:slideViewPr>
    <p:cSldViewPr>
      <p:cViewPr varScale="1">
        <p:scale>
          <a:sx n="64" d="100"/>
          <a:sy n="64" d="100"/>
        </p:scale>
        <p:origin x="-774" y="-10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BADA5-79B2-4724-B59E-548077463E5C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B018C-A850-4881-9C97-7AA0255CA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5836" y="0"/>
            <a:ext cx="9955160" cy="6858000"/>
          </a:xfrm>
          <a:prstGeom prst="round1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4" name="TextBox 3"/>
          <p:cNvSpPr txBox="1"/>
          <p:nvPr/>
        </p:nvSpPr>
        <p:spPr>
          <a:xfrm>
            <a:off x="4876800" y="762000"/>
            <a:ext cx="3581400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3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2590800" y="304800"/>
            <a:ext cx="4008968" cy="37979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0800" y="4114800"/>
            <a:ext cx="4038600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5105400"/>
            <a:ext cx="7086600" cy="138499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১।৫০ পয়সা +৫০ পয়সা =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২।১৬৫ টাকা +২৫০ টাকা =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৩।১০০ টাকা +৩৫০ টাকা =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0" y="0"/>
            <a:ext cx="6324600" cy="6858000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447800"/>
            <a:ext cx="6400800" cy="206210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সানজিদা আফরিন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প্রধান শিক্ষক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উত্তর রামপুর  সরকারি প্রাথমিক বিদ্যালয়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সাতকানিয়া,চট্টগ্রাম।</a:t>
            </a:r>
          </a:p>
        </p:txBody>
      </p:sp>
      <p:pic>
        <p:nvPicPr>
          <p:cNvPr id="5" name="Picture 4" descr="20191128_2147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1467" y="1736667"/>
            <a:ext cx="3733800" cy="2851266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8300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2286000"/>
            <a:ext cx="4114800" cy="186204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115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0"/>
            <a:ext cx="2895600" cy="1696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4" name="Picture 3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2504872"/>
            <a:ext cx="3276600" cy="15337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5" name="Picture 4" descr="download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114800"/>
            <a:ext cx="2895600" cy="234928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6" name="Picture 5" descr="download (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7600" y="4191000"/>
            <a:ext cx="4495800" cy="2289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7" name="Oval Callout 6"/>
          <p:cNvSpPr/>
          <p:nvPr/>
        </p:nvSpPr>
        <p:spPr>
          <a:xfrm>
            <a:off x="1600200" y="0"/>
            <a:ext cx="6934200" cy="1752600"/>
          </a:xfrm>
          <a:prstGeom prst="wedgeEllipseCallout">
            <a:avLst>
              <a:gd name="adj1" fmla="val -21468"/>
              <a:gd name="adj2" fmla="val 104169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622550" algn="l"/>
              </a:tabLst>
            </a:pP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নিচের ছবি গুলো দেখ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1752600"/>
            <a:ext cx="4114800" cy="1295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শ্রেণি : 3য়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457200"/>
            <a:ext cx="3352800" cy="101566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বিষয়ঃ গণিত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7600" y="3505200"/>
            <a:ext cx="4648200" cy="990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সময়ঃ ৪০ মিনিট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457200"/>
            <a:ext cx="8001000" cy="156966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পাঠ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শিরোনামঃ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বাংলাদেশি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মুদ্রা  ও নোট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1981200"/>
            <a:ext cx="777240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পাঠ্যাংশ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ঃ বাংলাদেশি মুদ্রা  __ নোট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9400" y="2819400"/>
            <a:ext cx="6096000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পৃষ্ঠা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৭৪  _‌	৭৫।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304800" y="0"/>
            <a:ext cx="1828800" cy="11430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19200"/>
            <a:ext cx="9144000" cy="206210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১৫.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১.1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দেশে প্রচলিত সকল মুদ্রা ও নোট শনাক্ত করতে পারবে।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১৫.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 অঙ্কে প্রকাশিত টাকা পয়সার পারিমাণ পড়ে বলতে পারবে।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১৫.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১.৩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কথায় প্রকাশিত টাকা ও পয়সার পরিমাণকে অঙ্কে প্রকাশ করতে পারবে এবং বিপরিত ক্রমে ও করতে পারবে।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2200" y="0"/>
            <a:ext cx="4343400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শিখন ফল ঃ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838200" y="0"/>
            <a:ext cx="3733800" cy="1066800"/>
          </a:xfrm>
          <a:prstGeom prst="wedgeEllipse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3048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ছবি  গুলো দেখ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ো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5257800" cy="2514600"/>
          </a:xfrm>
          <a:prstGeom prst="rect">
            <a:avLst/>
          </a:prstGeom>
        </p:spPr>
      </p:pic>
      <p:pic>
        <p:nvPicPr>
          <p:cNvPr id="5" name="Picture 4" descr="দত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618905"/>
            <a:ext cx="3962400" cy="2467540"/>
          </a:xfrm>
          <a:prstGeom prst="rect">
            <a:avLst/>
          </a:prstGeom>
          <a:solidFill>
            <a:srgbClr val="C00000"/>
          </a:solidFill>
        </p:spPr>
      </p:pic>
      <p:pic>
        <p:nvPicPr>
          <p:cNvPr id="7" name="Picture 6" descr="Cোগ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4114800"/>
            <a:ext cx="57150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দত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-42801"/>
            <a:ext cx="4572000" cy="3942224"/>
          </a:xfrm>
          <a:prstGeom prst="rect">
            <a:avLst/>
          </a:prstGeom>
          <a:solidFill>
            <a:srgbClr val="C00000"/>
          </a:solidFill>
        </p:spPr>
      </p:pic>
      <p:pic>
        <p:nvPicPr>
          <p:cNvPr id="6" name="Picture 5" descr="Cো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639733" cy="3931276"/>
          </a:xfrm>
          <a:prstGeom prst="rect">
            <a:avLst/>
          </a:prstGeom>
        </p:spPr>
      </p:pic>
      <p:pic>
        <p:nvPicPr>
          <p:cNvPr id="7" name="Picture 6" descr="Cোগ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4038600"/>
            <a:ext cx="57150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"/>
            <a:ext cx="6781800" cy="470898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i="1" dirty="0" smtClean="0">
                <a:latin typeface="NikoshBAN" pitchFamily="2" charset="0"/>
                <a:cs typeface="NikoshBAN" pitchFamily="2" charset="0"/>
              </a:rPr>
              <a:t>দলীয় কাজ</a:t>
            </a:r>
          </a:p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১।মুদ্রাদল _ছবি দেখে নাম বলবে।পাঠ্য বই।</a:t>
            </a:r>
          </a:p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২। নোটদল _ছবি দেখে নাম বলবে। পাঠ্য বই।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6600" y="2743200"/>
            <a:ext cx="2438400" cy="707886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একককাজ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2743200" y="304800"/>
            <a:ext cx="3429000" cy="23622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4267200"/>
            <a:ext cx="7772400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১।পাঠ্যবই  এর ছবি দেখিয়ে বলতে দেব।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>
            <a:latin typeface="NikoshBAN" pitchFamily="2" charset="0"/>
            <a:cs typeface="NikoshBAN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156</Words>
  <Application>Microsoft Office PowerPoint</Application>
  <PresentationFormat>On-screen Show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78</cp:revision>
  <dcterms:created xsi:type="dcterms:W3CDTF">2006-08-16T00:00:00Z</dcterms:created>
  <dcterms:modified xsi:type="dcterms:W3CDTF">2020-02-19T11:01:10Z</dcterms:modified>
</cp:coreProperties>
</file>