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63" r:id="rId4"/>
    <p:sldId id="273" r:id="rId5"/>
    <p:sldId id="291" r:id="rId6"/>
    <p:sldId id="296" r:id="rId7"/>
    <p:sldId id="292" r:id="rId8"/>
    <p:sldId id="272" r:id="rId9"/>
    <p:sldId id="282" r:id="rId10"/>
    <p:sldId id="279" r:id="rId11"/>
    <p:sldId id="258" r:id="rId12"/>
    <p:sldId id="280" r:id="rId13"/>
    <p:sldId id="270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1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7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1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8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3E00-ECEC-4B75-8273-7E3CAC87E705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4E7FD-FD98-4D21-B5CF-0EF1A1F36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16.jpeg"/><Relationship Id="rId4" Type="http://schemas.openxmlformats.org/officeDocument/2006/relationships/image" Target="../media/image7.jpg"/><Relationship Id="rId9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8345" y="451104"/>
            <a:ext cx="357460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885" y="1809689"/>
            <a:ext cx="7589520" cy="48105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9406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6464" y="2468880"/>
            <a:ext cx="9765792" cy="22159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ত্তি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9782" y="2523399"/>
            <a:ext cx="598473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ইতল বিতল</a:t>
            </a:r>
            <a:endParaRPr lang="en-US" sz="8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সুফিয়া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ইতল বিতল গাছের পাতা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 তলায় ব্যাঙের ছাতা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বিষ্টি পড়ে ভাঙে ছাতা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ডোবায় ডুবে ব্যাঙের মাথা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8427" y="365403"/>
            <a:ext cx="3242890" cy="21579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814" y="260639"/>
            <a:ext cx="2888673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" y="2460199"/>
            <a:ext cx="2619376" cy="1783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473" y="2397855"/>
            <a:ext cx="2383414" cy="1868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" y="4402305"/>
            <a:ext cx="2857500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592" y="4681384"/>
            <a:ext cx="2463295" cy="16369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442" y="138120"/>
            <a:ext cx="4525674" cy="225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7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9265" y="2423992"/>
            <a:ext cx="7114032" cy="23698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আবৃত্তি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(দলে,জোড়ায়,একক আবৃত্তি)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6090"/>
            <a:ext cx="13258800" cy="78483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BD" sz="7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পরের চরণ টি বল</a:t>
            </a:r>
          </a:p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ইতল বিতল গাছের পাতা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..................।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 পড়ে ভাংগে ছাতা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ডোবায় ডুবে..................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1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24" y="2159577"/>
            <a:ext cx="6594765" cy="37268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79444" y="127577"/>
            <a:ext cx="480612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7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0476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491" y="2573905"/>
            <a:ext cx="9295931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 নাজমা খাতুন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নওয়াপাড়া সরকারি প্রাথমিক বিদ্যালয়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মাগুরা সদর , মাগুরা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 flipH="1">
            <a:off x="6423172" y="2875547"/>
            <a:ext cx="386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666" y="436626"/>
            <a:ext cx="10255531" cy="60939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6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শ্রেণি-প্রথম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পাঠ-ইতল বিতল</a:t>
            </a:r>
          </a:p>
          <a:p>
            <a:pPr lvl="0"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পাঠ্যাংশ-  ইতল বিতল............ব্যাঙের মাথা। 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সময়-৪০ মিনিট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তারিখ-১৮-০২-২০২০</a:t>
            </a:r>
          </a:p>
        </p:txBody>
      </p:sp>
    </p:spTree>
    <p:extLst>
      <p:ext uri="{BB962C8B-B14F-4D97-AF65-F5344CB8AC3E}">
        <p14:creationId xmlns:p14="http://schemas.microsoft.com/office/powerpoint/2010/main" val="147742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680" y="1337240"/>
            <a:ext cx="8910136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২.১.১- ছড়া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শুনে আনন্দ  লাভ  করবে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বলা:২.১.১-পাঠ্যবইয়ের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ছড়া স্প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854" y="1246910"/>
            <a:ext cx="8368146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ইতল বিতল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সুফিয়া কামাল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0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595744"/>
            <a:ext cx="4916121" cy="2867891"/>
          </a:xfrm>
          <a:prstGeom prst="rect">
            <a:avLst/>
          </a:prstGeom>
          <a:solidFill>
            <a:srgbClr val="FF0000"/>
          </a:solidFill>
          <a:ln w="38100" cap="rnd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612" y="333807"/>
            <a:ext cx="4916818" cy="292201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2546994" y="400638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ইতল বিতল গাছের পাতা </a:t>
            </a:r>
          </a:p>
          <a:p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 তলায় ব্যঙের ছাতা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0073" y="554181"/>
            <a:ext cx="6414655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800" dirty="0" smtClean="0"/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ডোবায়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ডুবে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ব্যাঙের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349" y="2536398"/>
            <a:ext cx="4345865" cy="34072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8" y="2573480"/>
            <a:ext cx="5432713" cy="341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62200"/>
            <a:ext cx="2143125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721" y="1305930"/>
            <a:ext cx="4160520" cy="39136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09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55" y="337838"/>
            <a:ext cx="9725163" cy="61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29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112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170</cp:revision>
  <dcterms:created xsi:type="dcterms:W3CDTF">2020-02-16T15:03:57Z</dcterms:created>
  <dcterms:modified xsi:type="dcterms:W3CDTF">2020-02-23T05:03:57Z</dcterms:modified>
</cp:coreProperties>
</file>