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60" r:id="rId2"/>
    <p:sldId id="265" r:id="rId3"/>
    <p:sldId id="264" r:id="rId4"/>
    <p:sldId id="256" r:id="rId5"/>
    <p:sldId id="263" r:id="rId6"/>
    <p:sldId id="258" r:id="rId7"/>
    <p:sldId id="267" r:id="rId8"/>
    <p:sldId id="257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ADE"/>
    <a:srgbClr val="1A0DC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828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49217-372A-4072-A275-DB20A194C6E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8D87A-1352-4493-8976-F243E0C27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01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8D87A-1352-4493-8976-F243E0C276E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7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8D87A-1352-4493-8976-F243E0C276E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02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8D87A-1352-4493-8976-F243E0C276E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02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4083-1BE1-4D11-A401-3CCEECF9DD44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914083-1BE1-4D11-A401-3CCEECF9DD44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192467-01E9-4F64-8864-A286055B3DE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14301" y="7961"/>
            <a:ext cx="94488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glow rad="12700"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endParaRPr lang="en-US" sz="19900" dirty="0"/>
          </a:p>
        </p:txBody>
      </p:sp>
      <p:sp>
        <p:nvSpPr>
          <p:cNvPr id="6" name="Rectangle 5"/>
          <p:cNvSpPr/>
          <p:nvPr/>
        </p:nvSpPr>
        <p:spPr>
          <a:xfrm>
            <a:off x="1143000" y="838200"/>
            <a:ext cx="6934199" cy="31547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19900" b="1" cap="none" spc="0" dirty="0" smtClean="0">
                <a:ln w="28575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1A0DC9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19900" b="1" cap="none" spc="0" dirty="0">
              <a:ln w="28575">
                <a:solidFill>
                  <a:schemeClr val="bg1"/>
                </a:solidFill>
                <a:prstDash val="solid"/>
                <a:miter lim="800000"/>
              </a:ln>
              <a:solidFill>
                <a:srgbClr val="1A0DC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76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304800" y="0"/>
            <a:ext cx="8686800" cy="6705600"/>
          </a:xfrm>
          <a:prstGeom prst="cub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46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2" grpId="1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600200" y="685800"/>
            <a:ext cx="5105400" cy="1828800"/>
            <a:chOff x="1600200" y="685800"/>
            <a:chExt cx="5105400" cy="1828800"/>
          </a:xfrm>
        </p:grpSpPr>
        <p:sp>
          <p:nvSpPr>
            <p:cNvPr id="3" name="Flowchart: Punched Tape 2"/>
            <p:cNvSpPr/>
            <p:nvPr/>
          </p:nvSpPr>
          <p:spPr>
            <a:xfrm>
              <a:off x="1676400" y="685800"/>
              <a:ext cx="4953000" cy="1828800"/>
            </a:xfrm>
            <a:prstGeom prst="flowChartPunchedTap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00200" y="1000035"/>
              <a:ext cx="5105400" cy="120032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7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1A0DC9"/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শিক্ষক</a:t>
              </a:r>
              <a:r>
                <a:rPr lang="en-US" sz="7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1A0DC9"/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7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1A0DC9"/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en-US" sz="72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1A0DC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0" y="2667000"/>
            <a:ext cx="9144000" cy="3962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ড. মোঃ আব্দুল খালেক </a:t>
            </a: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প্রভাষক, পরিসংখ্যান  বিভাগ</a:t>
            </a: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নাটোর সিটি কলেজ, নাটোর।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০১৭১৮৫৪০৩৬৯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934200" y="2679510"/>
            <a:ext cx="2209800" cy="22098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4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multimedia class\pyramid-graph-d-paper-statistic-charts-3278544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224" y="2876549"/>
            <a:ext cx="5112176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multimedia class\Y12_Statistical_Graphs_0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579" y="542924"/>
            <a:ext cx="3962400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:\multimedia class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45720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E:\multimedia class\image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816522"/>
            <a:ext cx="34290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E:\multimedia class\index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3200"/>
            <a:ext cx="24098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E:\multimedia class\mycrocosm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4400"/>
            <a:ext cx="39624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62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3108" y="3200400"/>
            <a:ext cx="3770292" cy="3657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শ্রেণীবদ্ধকরণ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তালিকাবদ্ধকরণ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 গণসংখ্যা নিবেশন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00050" indent="-400050">
              <a:buAutoNum type="arabicPeriod"/>
            </a:pP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16404" y="3200400"/>
            <a:ext cx="4127595" cy="3657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আয়তলেখ</a:t>
            </a:r>
          </a:p>
          <a:p>
            <a:pPr algn="just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. গণসংখ্যারেখা</a:t>
            </a:r>
          </a:p>
          <a:p>
            <a:pPr algn="just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 গণসংখ্যা বহুভূজ </a:t>
            </a:r>
          </a:p>
          <a:p>
            <a:pPr algn="just"/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৪. অজিভ রেখা</a:t>
            </a:r>
          </a:p>
          <a:p>
            <a:pPr algn="just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৫. পাইচিত্র </a:t>
            </a:r>
          </a:p>
          <a:p>
            <a:pPr marL="742950" indent="-742950" algn="just">
              <a:buAutoNum type="arabicPeriod" startAt="6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দন্ড চিত্র   </a:t>
            </a:r>
          </a:p>
          <a:p>
            <a:pPr marL="742950" indent="-742950" algn="just">
              <a:buAutoNum type="arabicPeriod" startAt="6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কালীন রেখা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819150"/>
            <a:ext cx="6368918" cy="19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Down Arrow 7"/>
          <p:cNvSpPr/>
          <p:nvPr/>
        </p:nvSpPr>
        <p:spPr>
          <a:xfrm>
            <a:off x="1447800" y="838200"/>
            <a:ext cx="647700" cy="89535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7219950" y="819150"/>
            <a:ext cx="647700" cy="89535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33400" y="1714500"/>
            <a:ext cx="3962400" cy="6659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পরিসংখ্যানিক সারণী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105400" y="1671637"/>
            <a:ext cx="3810000" cy="7035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cwimsL¨vwbK</a:t>
            </a:r>
            <a:r>
              <a:rPr lang="en-US" sz="4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jL</a:t>
            </a:r>
            <a:endParaRPr lang="en-US" sz="4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9" name="Curved Down Arrow 18"/>
          <p:cNvSpPr/>
          <p:nvPr/>
        </p:nvSpPr>
        <p:spPr>
          <a:xfrm rot="4344981">
            <a:off x="6820684" y="2593794"/>
            <a:ext cx="1118849" cy="427833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Right Arrow 16"/>
          <p:cNvSpPr/>
          <p:nvPr/>
        </p:nvSpPr>
        <p:spPr>
          <a:xfrm>
            <a:off x="1905000" y="2380403"/>
            <a:ext cx="609600" cy="121010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019175" y="-6349"/>
            <a:ext cx="8353426" cy="1323974"/>
            <a:chOff x="642" y="-4"/>
            <a:chExt cx="5262" cy="834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642" y="151"/>
              <a:ext cx="4007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1662" y="-4"/>
              <a:ext cx="4242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bn-BD" sz="6600" dirty="0" smtClean="0">
                  <a:solidFill>
                    <a:srgbClr val="0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তথ্য উপস্থাপন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1791" y="151"/>
              <a:ext cx="187" cy="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utonnyMJ" pitchFamily="2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406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9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0" y="228600"/>
            <a:ext cx="9067800" cy="2514600"/>
          </a:xfrm>
          <a:prstGeom prst="downArrowCallou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solidFill>
              <a:srgbClr val="1A0DC9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1A0DC9"/>
                </a:solidFill>
                <a:latin typeface="NikoshBAN" pitchFamily="2" charset="0"/>
                <a:cs typeface="NikoshBAN" pitchFamily="2" charset="0"/>
              </a:rPr>
              <a:t>তথ্যের লৈখিক উপস্থাপন</a:t>
            </a:r>
            <a:endParaRPr lang="en-US" sz="8000" dirty="0">
              <a:solidFill>
                <a:srgbClr val="1A0DC9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12510" y="2971800"/>
            <a:ext cx="9067800" cy="3733800"/>
            <a:chOff x="-12510" y="2971800"/>
            <a:chExt cx="9067800" cy="3733800"/>
          </a:xfrm>
        </p:grpSpPr>
        <p:sp>
          <p:nvSpPr>
            <p:cNvPr id="5" name="Rectangle 4"/>
            <p:cNvSpPr/>
            <p:nvPr/>
          </p:nvSpPr>
          <p:spPr>
            <a:xfrm>
              <a:off x="-12510" y="2971800"/>
              <a:ext cx="9067800" cy="37338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19199" y="3733800"/>
              <a:ext cx="7467601" cy="1938992"/>
            </a:xfrm>
            <a:prstGeom prst="rect">
              <a:avLst/>
            </a:prstGeom>
            <a:ln>
              <a:noFill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bn-IN" sz="6000" b="1" cap="all" spc="0" dirty="0" smtClean="0">
                  <a:ln w="28575" cmpd="sng">
                    <a:solidFill>
                      <a:srgbClr val="FF0000"/>
                    </a:solidFill>
                    <a:prstDash val="solid"/>
                  </a:ln>
                  <a:solidFill>
                    <a:srgbClr val="FFFF0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NikoshBAN" pitchFamily="2" charset="0"/>
                  <a:cs typeface="NikoshBAN" pitchFamily="2" charset="0"/>
                </a:rPr>
                <a:t>অজিভ রেখা-</a:t>
              </a:r>
              <a:r>
                <a:rPr lang="en-US" sz="6000" b="1" cap="all" spc="0" dirty="0" smtClean="0">
                  <a:ln w="28575" cmpd="sng">
                    <a:solidFill>
                      <a:srgbClr val="FF0000"/>
                    </a:solidFill>
                    <a:prstDash val="solid"/>
                  </a:ln>
                  <a:solidFill>
                    <a:srgbClr val="FFFF0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000" b="1" cap="all" dirty="0" err="1" smtClean="0">
                  <a:ln w="28575" cmpd="sng">
                    <a:solidFill>
                      <a:srgbClr val="FF0000"/>
                    </a:solidFill>
                    <a:prstDash val="solid"/>
                  </a:ln>
                  <a:solidFill>
                    <a:srgbClr val="FFFF0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Arial Rounded MT Bold" pitchFamily="34" charset="0"/>
                  <a:cs typeface="NikoshBAN" pitchFamily="2" charset="0"/>
                </a:rPr>
                <a:t>ogive</a:t>
              </a:r>
              <a:r>
                <a:rPr lang="en-US" sz="6000" b="1" cap="all" dirty="0" smtClean="0">
                  <a:ln w="28575" cmpd="sng">
                    <a:solidFill>
                      <a:srgbClr val="FF0000"/>
                    </a:solidFill>
                    <a:prstDash val="solid"/>
                  </a:ln>
                  <a:solidFill>
                    <a:srgbClr val="FFFF0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Arial Rounded MT Bold" pitchFamily="34" charset="0"/>
                  <a:cs typeface="NikoshBAN" pitchFamily="2" charset="0"/>
                </a:rPr>
                <a:t> Curve</a:t>
              </a:r>
              <a:endParaRPr lang="en-US" sz="6000" b="1" cap="all" spc="0" dirty="0">
                <a:ln w="28575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335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7630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অজিভ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: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961392"/>
              </p:ext>
            </p:extLst>
          </p:nvPr>
        </p:nvGraphicFramePr>
        <p:xfrm>
          <a:off x="283191" y="1920240"/>
          <a:ext cx="8610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3278"/>
                <a:gridCol w="2190750"/>
                <a:gridCol w="3336572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শ্রেণীব্যাপ্তি</a:t>
                      </a:r>
                      <a:endParaRPr lang="en-US" sz="3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গণসংখ্যা</a:t>
                      </a:r>
                      <a:endParaRPr lang="en-US" sz="3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যোজিত গণসংখ্যা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100-110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110-120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US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120-130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lang="en-US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130-140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" pitchFamily="34" charset="0"/>
                          <a:cs typeface="Arial" pitchFamily="34" charset="0"/>
                        </a:rPr>
                        <a:t>138</a:t>
                      </a:r>
                      <a:endParaRPr lang="en-US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140-150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  <a:endParaRPr lang="en-US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latin typeface="Times New Roman" pitchFamily="18" charset="0"/>
                          <a:cs typeface="Times New Roman" pitchFamily="18" charset="0"/>
                        </a:rPr>
                        <a:t>150-160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" pitchFamily="34" charset="0"/>
                          <a:cs typeface="Arial" pitchFamily="34" charset="0"/>
                        </a:rPr>
                        <a:t>174</a:t>
                      </a:r>
                      <a:endParaRPr lang="en-US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34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60066" y="695980"/>
            <a:ext cx="9238480" cy="6094669"/>
            <a:chOff x="-60066" y="695980"/>
            <a:chExt cx="9238480" cy="6094669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914400" y="5829300"/>
              <a:ext cx="70866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898552" y="876300"/>
              <a:ext cx="0" cy="4953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590800" y="5877855"/>
              <a:ext cx="533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120</a:t>
              </a:r>
              <a:endParaRPr lang="en-US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00200" y="5887376"/>
              <a:ext cx="533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110</a:t>
              </a:r>
              <a:endParaRPr lang="en-US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570339" y="5867400"/>
              <a:ext cx="533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130</a:t>
              </a:r>
              <a:endParaRPr lang="en-US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419600" y="5887376"/>
              <a:ext cx="533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140</a:t>
              </a:r>
              <a:endParaRPr lang="en-US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10200" y="5887376"/>
              <a:ext cx="533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150</a:t>
              </a:r>
              <a:endParaRPr lang="en-US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48400" y="5887376"/>
              <a:ext cx="533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160</a:t>
              </a:r>
              <a:endParaRPr lang="en-US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8539" y="5886736"/>
              <a:ext cx="301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</a:t>
              </a:r>
              <a:endParaRPr lang="en-US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3408" y="5021240"/>
              <a:ext cx="491831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IN" b="1" dirty="0" smtClean="0">
                  <a:latin typeface="Arial" pitchFamily="34" charset="0"/>
                </a:rPr>
                <a:t>40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0336" y="4106840"/>
              <a:ext cx="5867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b="1" dirty="0">
                  <a:latin typeface="Arial" pitchFamily="34" charset="0"/>
                </a:rPr>
                <a:t>8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41392" y="2278040"/>
              <a:ext cx="831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b="1" dirty="0" smtClean="0"/>
                <a:t>140</a:t>
              </a:r>
              <a:endParaRPr lang="en-US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41391" y="3116240"/>
              <a:ext cx="831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b="1" dirty="0" smtClean="0"/>
                <a:t>120</a:t>
              </a:r>
              <a:endParaRPr lang="en-US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8760" y="1363640"/>
              <a:ext cx="670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b="1" dirty="0" smtClean="0"/>
                <a:t>180</a:t>
              </a:r>
              <a:endParaRPr lang="en-US" b="1" dirty="0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228600" y="3944542"/>
              <a:ext cx="0" cy="123158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" name="TextBox 1"/>
            <p:cNvSpPr txBox="1"/>
            <p:nvPr/>
          </p:nvSpPr>
          <p:spPr>
            <a:xfrm>
              <a:off x="2971801" y="6243935"/>
              <a:ext cx="17034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শ্রেণী</a:t>
              </a:r>
              <a:r>
                <a:rPr lang="bn-IN" sz="2400" dirty="0" smtClean="0">
                  <a:latin typeface="NikoshBAN" pitchFamily="2" charset="0"/>
                  <a:cs typeface="NikoshBAN" pitchFamily="2" charset="0"/>
                </a:rPr>
                <a:t> উচ্চ</a:t>
              </a:r>
              <a:r>
                <a:rPr lang="bn-BD" sz="2400" dirty="0" smtClean="0">
                  <a:latin typeface="NikoshBAN" pitchFamily="2" charset="0"/>
                  <a:cs typeface="NikoshBAN" pitchFamily="2" charset="0"/>
                </a:rPr>
                <a:t>সীমা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305800" y="6020269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X</a:t>
              </a:r>
              <a:endParaRPr lang="en-US" sz="28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84355" y="69598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Y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5290066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0" y="4414347"/>
              <a:ext cx="91409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0" y="3352800"/>
              <a:ext cx="9140928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0" y="2546866"/>
              <a:ext cx="91409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0" y="1632466"/>
              <a:ext cx="9178414" cy="132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0" y="6768669"/>
              <a:ext cx="9150760" cy="219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 rot="16200000">
              <a:off x="-1100421" y="2259555"/>
              <a:ext cx="26039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যোজিত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গ</a:t>
              </a:r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ণ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সংখ্যা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657600" y="4038600"/>
              <a:ext cx="57150" cy="958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2686050" y="5334000"/>
              <a:ext cx="57150" cy="958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1809750" y="5410200"/>
              <a:ext cx="57150" cy="958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4572000" y="2612538"/>
              <a:ext cx="57150" cy="958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5609656" y="1981200"/>
              <a:ext cx="57150" cy="958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6457950" y="1752600"/>
              <a:ext cx="57150" cy="958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>
              <a:endCxn id="71" idx="6"/>
            </p:cNvCxnSpPr>
            <p:nvPr/>
          </p:nvCxnSpPr>
          <p:spPr>
            <a:xfrm flipV="1">
              <a:off x="1827769" y="5381914"/>
              <a:ext cx="915431" cy="715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71" idx="6"/>
            </p:cNvCxnSpPr>
            <p:nvPr/>
          </p:nvCxnSpPr>
          <p:spPr>
            <a:xfrm flipV="1">
              <a:off x="2743200" y="4086514"/>
              <a:ext cx="958414" cy="1295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8" idx="3"/>
            </p:cNvCxnSpPr>
            <p:nvPr/>
          </p:nvCxnSpPr>
          <p:spPr>
            <a:xfrm flipV="1">
              <a:off x="3665969" y="2667130"/>
              <a:ext cx="923238" cy="145326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3" idx="2"/>
              <a:endCxn id="75" idx="7"/>
            </p:cNvCxnSpPr>
            <p:nvPr/>
          </p:nvCxnSpPr>
          <p:spPr>
            <a:xfrm flipV="1">
              <a:off x="4572000" y="1995234"/>
              <a:ext cx="1086437" cy="66521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endCxn id="77" idx="2"/>
            </p:cNvCxnSpPr>
            <p:nvPr/>
          </p:nvCxnSpPr>
          <p:spPr>
            <a:xfrm flipV="1">
              <a:off x="5609656" y="1800514"/>
              <a:ext cx="848294" cy="2286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Rectangle 38"/>
          <p:cNvSpPr/>
          <p:nvPr/>
        </p:nvSpPr>
        <p:spPr>
          <a:xfrm>
            <a:off x="3570339" y="15894"/>
            <a:ext cx="52157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400" b="1" cap="all" dirty="0">
                <a:ln w="635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অজিভ রেখা-</a:t>
            </a:r>
            <a:r>
              <a:rPr lang="en-US" sz="4400" b="1" cap="all" dirty="0">
                <a:ln w="635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cap="all" dirty="0" err="1">
                <a:ln w="635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Rounded MT Bold" pitchFamily="34" charset="0"/>
                <a:cs typeface="NikoshBAN" pitchFamily="2" charset="0"/>
              </a:rPr>
              <a:t>ogive</a:t>
            </a:r>
            <a:r>
              <a:rPr lang="en-US" sz="2400" b="1" cap="all" dirty="0">
                <a:ln w="635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Rounded MT Bold" pitchFamily="34" charset="0"/>
                <a:cs typeface="NikoshBAN" pitchFamily="2" charset="0"/>
              </a:rPr>
              <a:t> Curve</a:t>
            </a:r>
            <a:endParaRPr lang="en-US" sz="2400" b="1" cap="all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40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865239" y="5829300"/>
            <a:ext cx="7086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98552" y="876300"/>
            <a:ext cx="0" cy="4953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90800" y="5877855"/>
            <a:ext cx="533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120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00200" y="5887376"/>
            <a:ext cx="533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110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70339" y="5867400"/>
            <a:ext cx="533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130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419600" y="5887376"/>
            <a:ext cx="533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140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410200" y="5887376"/>
            <a:ext cx="533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150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248400" y="5887376"/>
            <a:ext cx="533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160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98539" y="5886736"/>
            <a:ext cx="301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73408" y="5021240"/>
            <a:ext cx="491831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b="1" dirty="0" smtClean="0">
                <a:latin typeface="Arial" pitchFamily="34" charset="0"/>
              </a:rPr>
              <a:t>40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0336" y="4106840"/>
            <a:ext cx="586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>
                <a:latin typeface="Arial" pitchFamily="34" charset="0"/>
              </a:rPr>
              <a:t>8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0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1392" y="2278040"/>
            <a:ext cx="831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/>
              <a:t>140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41391" y="3116240"/>
            <a:ext cx="831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/>
              <a:t>120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18760" y="1363640"/>
            <a:ext cx="67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/>
              <a:t>180</a:t>
            </a:r>
            <a:endParaRPr lang="en-US" b="1" dirty="0"/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228600" y="3944542"/>
            <a:ext cx="0" cy="12315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971801" y="6243935"/>
            <a:ext cx="1703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উচ্চ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সীমা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05800" y="6020269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184355" y="6959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29006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0" y="4414347"/>
            <a:ext cx="9140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0" y="3352800"/>
            <a:ext cx="914092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0" y="2546866"/>
            <a:ext cx="9140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0" y="1632466"/>
            <a:ext cx="9178414" cy="13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0" y="6768669"/>
            <a:ext cx="9150760" cy="219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 rot="16200000">
            <a:off x="-1100421" y="2259555"/>
            <a:ext cx="2603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যোজিত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গ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ণ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657600" y="4038600"/>
            <a:ext cx="57150" cy="958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686050" y="5334000"/>
            <a:ext cx="57150" cy="958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1809750" y="5410200"/>
            <a:ext cx="57150" cy="958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572000" y="2612538"/>
            <a:ext cx="57150" cy="958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609656" y="1981200"/>
            <a:ext cx="57150" cy="958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457950" y="1752600"/>
            <a:ext cx="57150" cy="958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endCxn id="71" idx="6"/>
          </p:cNvCxnSpPr>
          <p:nvPr/>
        </p:nvCxnSpPr>
        <p:spPr>
          <a:xfrm flipV="1">
            <a:off x="1846030" y="5381914"/>
            <a:ext cx="897170" cy="5815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71" idx="6"/>
          </p:cNvCxnSpPr>
          <p:nvPr/>
        </p:nvCxnSpPr>
        <p:spPr>
          <a:xfrm flipV="1">
            <a:off x="2743200" y="4086514"/>
            <a:ext cx="958414" cy="12954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8" idx="3"/>
          </p:cNvCxnSpPr>
          <p:nvPr/>
        </p:nvCxnSpPr>
        <p:spPr>
          <a:xfrm flipV="1">
            <a:off x="3665969" y="2667130"/>
            <a:ext cx="923238" cy="145326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73" idx="2"/>
            <a:endCxn id="75" idx="7"/>
          </p:cNvCxnSpPr>
          <p:nvPr/>
        </p:nvCxnSpPr>
        <p:spPr>
          <a:xfrm flipV="1">
            <a:off x="4572000" y="1995234"/>
            <a:ext cx="1086437" cy="66521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77" idx="2"/>
          </p:cNvCxnSpPr>
          <p:nvPr/>
        </p:nvCxnSpPr>
        <p:spPr>
          <a:xfrm flipV="1">
            <a:off x="5609656" y="1800514"/>
            <a:ext cx="848294" cy="2286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570339" y="15894"/>
            <a:ext cx="52157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400" b="1" cap="all" dirty="0">
                <a:ln w="635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অজিভ রেখা-</a:t>
            </a:r>
            <a:r>
              <a:rPr lang="en-US" sz="4400" b="1" cap="all" dirty="0">
                <a:ln w="635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cap="all" dirty="0" err="1">
                <a:ln w="635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Rounded MT Bold" pitchFamily="34" charset="0"/>
                <a:cs typeface="NikoshBAN" pitchFamily="2" charset="0"/>
              </a:rPr>
              <a:t>ogive</a:t>
            </a:r>
            <a:r>
              <a:rPr lang="en-US" sz="2400" b="1" cap="all" dirty="0">
                <a:ln w="635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Rounded MT Bold" pitchFamily="34" charset="0"/>
                <a:cs typeface="NikoshBAN" pitchFamily="2" charset="0"/>
              </a:rPr>
              <a:t> Curve</a:t>
            </a:r>
            <a:endParaRPr lang="en-US" sz="2400" b="1" cap="all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76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4" dur="3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4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4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19" grpId="0"/>
      <p:bldP spid="20" grpId="0"/>
      <p:bldP spid="21" grpId="0"/>
      <p:bldP spid="2" grpId="0"/>
      <p:bldP spid="4" grpId="0"/>
      <p:bldP spid="43" grpId="0"/>
      <p:bldP spid="58" grpId="0"/>
      <p:bldP spid="8" grpId="0" animBg="1"/>
      <p:bldP spid="71" grpId="0" animBg="1"/>
      <p:bldP spid="72" grpId="0" animBg="1"/>
      <p:bldP spid="73" grpId="0" animBg="1"/>
      <p:bldP spid="75" grpId="0" animBg="1"/>
      <p:bldP spid="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5600" y="-32012"/>
            <a:ext cx="3352800" cy="1736646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en-US" sz="4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</a:t>
            </a:r>
            <a:r>
              <a:rPr lang="bn-BD" sz="4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685755"/>
              </p:ext>
            </p:extLst>
          </p:nvPr>
        </p:nvGraphicFramePr>
        <p:xfrm>
          <a:off x="152400" y="2362200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1151"/>
                <a:gridCol w="3418449"/>
              </a:tblGrid>
              <a:tr h="6204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শ্রেণীব্যাপ্তি</a:t>
                      </a:r>
                      <a:endParaRPr lang="en-US" sz="3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গণসংখ্যা</a:t>
                      </a:r>
                      <a:endParaRPr lang="en-US" sz="3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2048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10-20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48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20-30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48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30-40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48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40-50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48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50-60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48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60-70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455003"/>
            <a:ext cx="9144000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অজিভ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91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</TotalTime>
  <Words>175</Words>
  <Application>Microsoft Office PowerPoint</Application>
  <PresentationFormat>On-screen Show (4:3)</PresentationFormat>
  <Paragraphs>100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NCC</dc:creator>
  <cp:lastModifiedBy>Windows User</cp:lastModifiedBy>
  <cp:revision>109</cp:revision>
  <dcterms:created xsi:type="dcterms:W3CDTF">2015-08-16T14:14:27Z</dcterms:created>
  <dcterms:modified xsi:type="dcterms:W3CDTF">2020-02-25T06:09:23Z</dcterms:modified>
</cp:coreProperties>
</file>