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18"/>
  </p:notesMasterIdLst>
  <p:sldIdLst>
    <p:sldId id="293" r:id="rId3"/>
    <p:sldId id="295" r:id="rId4"/>
    <p:sldId id="294" r:id="rId5"/>
    <p:sldId id="277" r:id="rId6"/>
    <p:sldId id="264" r:id="rId7"/>
    <p:sldId id="266" r:id="rId8"/>
    <p:sldId id="288" r:id="rId9"/>
    <p:sldId id="285" r:id="rId10"/>
    <p:sldId id="287" r:id="rId11"/>
    <p:sldId id="286" r:id="rId12"/>
    <p:sldId id="289" r:id="rId13"/>
    <p:sldId id="267" r:id="rId14"/>
    <p:sldId id="268" r:id="rId15"/>
    <p:sldId id="269" r:id="rId16"/>
    <p:sldId id="291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966" y="-4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64438-B6EB-4C79-A3D6-FD6098D41563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2F4AD-1F4F-4010-B0B9-812C8A8FC7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915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2F4AD-1F4F-4010-B0B9-812C8A8FC75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0"/>
            <a:ext cx="9905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355848"/>
            <a:ext cx="87503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1828800"/>
            <a:ext cx="87503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906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7148830" y="0"/>
            <a:ext cx="4953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7201663" y="0"/>
            <a:ext cx="272415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6950" y="274643"/>
            <a:ext cx="206375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304803"/>
            <a:ext cx="652145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0647" y="6377462"/>
            <a:ext cx="41561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5448"/>
            <a:ext cx="89154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906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906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292" y="118872"/>
            <a:ext cx="8680958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828800"/>
            <a:ext cx="8690864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773936"/>
            <a:ext cx="437515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773936"/>
            <a:ext cx="437515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98990"/>
            <a:ext cx="4376870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49512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698990"/>
            <a:ext cx="4378590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449512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25" y="152400"/>
            <a:ext cx="2734056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992" y="1743134"/>
            <a:ext cx="641402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825" y="1730018"/>
            <a:ext cx="267462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3093715" y="0"/>
            <a:ext cx="4953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093715" y="0"/>
            <a:ext cx="4953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9" y="155448"/>
            <a:ext cx="2735579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45790" y="1484808"/>
            <a:ext cx="676801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" y="1728216"/>
            <a:ext cx="267462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8308" y="1170432"/>
            <a:ext cx="2734056" cy="201168"/>
          </a:xfrm>
        </p:spPr>
        <p:txBody>
          <a:bodyPr/>
          <a:lstStyle/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93715" y="0"/>
            <a:ext cx="4953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093715" y="0"/>
            <a:ext cx="4953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8792" y="1170432"/>
            <a:ext cx="5626608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4273" y="1170432"/>
            <a:ext cx="795019" cy="201168"/>
          </a:xfrm>
        </p:spPr>
        <p:txBody>
          <a:bodyPr/>
          <a:lstStyle/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906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2" y="3"/>
            <a:ext cx="9905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775194"/>
            <a:ext cx="89154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476999"/>
            <a:ext cx="23114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0646" y="6476999"/>
            <a:ext cx="5966696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8097" y="6476999"/>
            <a:ext cx="795019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9794E-1974-4D12-B7A0-7C1872BC0F8C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44C8-D374-440E-B4BF-6D841F8A476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6700" y="895350"/>
            <a:ext cx="9372600" cy="428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2950" y="952501"/>
            <a:ext cx="8830449" cy="4513305"/>
          </a:xfrm>
          <a:prstGeom prst="rect">
            <a:avLst/>
          </a:prstGeom>
          <a:noFill/>
          <a:ln w="38100">
            <a:noFill/>
          </a:ln>
        </p:spPr>
        <p:txBody>
          <a:bodyPr wrap="square" lIns="95776" tIns="47888" rIns="95776" bIns="47888" rtlCol="0">
            <a:spAutoFit/>
          </a:bodyPr>
          <a:lstStyle/>
          <a:p>
            <a:pPr algn="ctr"/>
            <a:r>
              <a:rPr lang="en-US" sz="28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287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7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7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7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1106 1.770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91" y="317673"/>
            <a:ext cx="2976754" cy="2271146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6262" y="3598240"/>
            <a:ext cx="2995966" cy="2280063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062498" y="2611977"/>
            <a:ext cx="169949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তবলা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4154" y="5925641"/>
            <a:ext cx="168247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গিটার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J:\picture\556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36" y="3610118"/>
            <a:ext cx="2945761" cy="223256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31746" name="Picture 2" descr="J:\picture\5855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0664" y="307273"/>
            <a:ext cx="2985840" cy="22577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580027" y="2015033"/>
            <a:ext cx="2775678" cy="2585323"/>
          </a:xfrm>
          <a:prstGeom prst="rect">
            <a:avLst/>
          </a:prstGeom>
          <a:noFill/>
          <a:ln w="57150">
            <a:solidFill>
              <a:srgbClr val="0066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reezing" dir="t"/>
          </a:scene3d>
          <a:sp3d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প্রযুক্তি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4567" y="2576351"/>
            <a:ext cx="2018805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হারমনিয়াম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8747" y="5877692"/>
            <a:ext cx="169949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ড্রামস্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749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J:\picture\2a0933af270b16912aa9feba9dec79ad-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340" y="2438401"/>
            <a:ext cx="4209010" cy="325373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006600">
                <a:alpha val="40000"/>
              </a:srgbClr>
            </a:glo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4950" y="2457451"/>
            <a:ext cx="4133850" cy="32537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006600">
                <a:alpha val="4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819150" y="5791200"/>
            <a:ext cx="352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নাগরদোলা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7850" y="5772150"/>
            <a:ext cx="352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শিশুপার্ক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6050" y="266700"/>
            <a:ext cx="4419600" cy="175432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251" y="2449811"/>
            <a:ext cx="9364839" cy="2800767"/>
          </a:xfrm>
          <a:prstGeom prst="rect">
            <a:avLst/>
          </a:prstGeom>
          <a:noFill/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লঃ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 ব্যবহৃত হয় এমন প্রযুক্তিগুলোর নাম 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সবুজঃ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ব্যবহৃত হয় এমন প্রযুক্তিগুলোর নাম 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-GB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935044">
            <a:off x="3125827" y="514159"/>
            <a:ext cx="3358100" cy="1200329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795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324" y="2559894"/>
            <a:ext cx="5897016" cy="2585323"/>
          </a:xfrm>
          <a:prstGeom prst="rect">
            <a:avLst/>
          </a:prstGeom>
          <a:noFill/>
          <a:ln w="3810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নিচুস্বরে পাঠঃ প্রাথমিক বিজ্ঞান বইয়ের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৬৩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৬৪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পৃষ্ঠা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95085">
            <a:off x="625033" y="1713055"/>
            <a:ext cx="2974694" cy="38074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76548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514" y="2750826"/>
            <a:ext cx="8811491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.নিচের প্রশ্নের উত্তর দাওঃ</a:t>
            </a: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ক.খেলাধুলায় ব্যবহৃত হয় এমন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প্রযুক্তির নাম লেখ।</a:t>
            </a: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 হয় এমন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প্রযুক্তির নাম লেখ।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840284">
            <a:off x="2689231" y="401314"/>
            <a:ext cx="4348895" cy="1569660"/>
          </a:xfrm>
          <a:prstGeom prst="rect">
            <a:avLst/>
          </a:prstGeom>
          <a:noFill/>
          <a:ln w="5715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384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7409" y="4526854"/>
            <a:ext cx="2079037" cy="1943371"/>
          </a:xfrm>
          <a:prstGeom prst="rect">
            <a:avLst/>
          </a:prstGeom>
          <a:noFill/>
        </p:spPr>
        <p:txBody>
          <a:bodyPr wrap="square" lIns="95776" tIns="47888" rIns="95776" bIns="47888" rtlCol="0">
            <a:spAutoFit/>
          </a:bodyPr>
          <a:lstStyle/>
          <a:p>
            <a:r>
              <a:rPr lang="bn-BD" sz="1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endParaRPr lang="en-US" sz="1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819" y="4526857"/>
            <a:ext cx="2079037" cy="1943371"/>
          </a:xfrm>
          <a:prstGeom prst="rect">
            <a:avLst/>
          </a:prstGeom>
          <a:noFill/>
        </p:spPr>
        <p:txBody>
          <a:bodyPr wrap="square" lIns="95776" tIns="47888" rIns="95776" bIns="47888" rtlCol="0">
            <a:spAutoFit/>
          </a:bodyPr>
          <a:lstStyle/>
          <a:p>
            <a:r>
              <a:rPr lang="bn-BD" sz="1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endParaRPr lang="en-US" sz="1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maldives-1993704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47650"/>
            <a:ext cx="7791450" cy="437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622E-6 -1.85185E-6 L -0.56356 -0.34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-1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661E-6 -1.85185E-6 L 0.63862 -0.290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4286250" cy="9144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GB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9019"/>
            <a:ext cx="4229100" cy="31393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লতিফা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15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হরিপুর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সদর,ঝিনাইদহ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latifagps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79@gmail.com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7250" y="2895600"/>
            <a:ext cx="4819650" cy="2062103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আমাদেশ্রেণিঃ চতুর্থ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 প্রযুক্তি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6740" y="922866"/>
            <a:ext cx="4849645" cy="1107996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GB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987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7615" y="733785"/>
            <a:ext cx="2825045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740" y="2070733"/>
            <a:ext cx="9328150" cy="30469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bn-BD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১০.১.৩ খেলাধুলায় প্রযুক্তির ব্যবহার বর্ণনা করতে পারবে।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১০.১.৪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476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426" y="2034083"/>
            <a:ext cx="3658973" cy="2862322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endParaRPr lang="en-GB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906" y="3650612"/>
            <a:ext cx="2988221" cy="2304888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580027" y="2015033"/>
            <a:ext cx="2775678" cy="2585323"/>
          </a:xfrm>
          <a:prstGeom prst="rect">
            <a:avLst/>
          </a:prstGeom>
          <a:noFill/>
          <a:ln w="57150">
            <a:solidFill>
              <a:srgbClr val="0066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4751" y="2700380"/>
            <a:ext cx="229237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ক্রিকেট ব্যাট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306" y="5958633"/>
            <a:ext cx="212868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ক্রিকেট বল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860" y="3611245"/>
            <a:ext cx="2993660" cy="2296977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746" name="Picture 2" descr="C:\Users\user\Desktop\14.jpg"/>
          <p:cNvPicPr>
            <a:picLocks noChangeAspect="1" noChangeArrowheads="1"/>
          </p:cNvPicPr>
          <p:nvPr/>
        </p:nvPicPr>
        <p:blipFill>
          <a:blip r:embed="rId4"/>
          <a:srcRect l="1637" t="1772" r="2024" b="3600"/>
          <a:stretch>
            <a:fillRect/>
          </a:stretch>
        </p:blipFill>
        <p:spPr bwMode="auto">
          <a:xfrm>
            <a:off x="6507678" y="344387"/>
            <a:ext cx="2982831" cy="230381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6816003" y="5942342"/>
            <a:ext cx="229237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প্যাড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897" y="344994"/>
            <a:ext cx="3032949" cy="232695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074532" y="2678299"/>
            <a:ext cx="171807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হেলমেট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61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1892" y="3007256"/>
            <a:ext cx="238693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 পোশাক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1720" y="6131634"/>
            <a:ext cx="200345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 জুতা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2088" y="2983504"/>
            <a:ext cx="183903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583" y="171659"/>
            <a:ext cx="3002256" cy="283755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3580027" y="613733"/>
            <a:ext cx="2775678" cy="2585323"/>
          </a:xfrm>
          <a:prstGeom prst="rect">
            <a:avLst/>
          </a:prstGeom>
          <a:noFill/>
          <a:ln w="57150">
            <a:solidFill>
              <a:srgbClr val="0066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473" y="166255"/>
            <a:ext cx="3017041" cy="286195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724" y="3299754"/>
            <a:ext cx="3365459" cy="288782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007461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896" y="3564569"/>
            <a:ext cx="3014485" cy="2361186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0" y="3588340"/>
            <a:ext cx="3020502" cy="2325561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984545" y="2561017"/>
            <a:ext cx="2195088" cy="738664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টেনিস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ব্যাট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7517" y="5863590"/>
            <a:ext cx="1579418" cy="738664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র‌্যাকেট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0195" y="5828410"/>
            <a:ext cx="1341912" cy="738664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ফেদার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6275" y="2581628"/>
            <a:ext cx="1913020" cy="738664"/>
          </a:xfrm>
          <a:prstGeom prst="rect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টেনিস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GB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770" name="Picture 2" descr="C:\Users\user\Desktop\444.jpg"/>
          <p:cNvPicPr>
            <a:picLocks noChangeAspect="1" noChangeArrowheads="1"/>
          </p:cNvPicPr>
          <p:nvPr/>
        </p:nvPicPr>
        <p:blipFill>
          <a:blip r:embed="rId4"/>
          <a:srcRect l="11869" t="10552" r="17136" b="10877"/>
          <a:stretch>
            <a:fillRect/>
          </a:stretch>
        </p:blipFill>
        <p:spPr bwMode="auto">
          <a:xfrm>
            <a:off x="451262" y="308759"/>
            <a:ext cx="2992583" cy="231568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5905" y="290404"/>
            <a:ext cx="3002476" cy="2310283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3580027" y="2015033"/>
            <a:ext cx="2775678" cy="2585323"/>
          </a:xfrm>
          <a:prstGeom prst="rect">
            <a:avLst/>
          </a:prstGeom>
          <a:noFill/>
          <a:ln w="57150">
            <a:solidFill>
              <a:srgbClr val="0066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খেলাধুলায়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005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7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767" y="311669"/>
            <a:ext cx="2933933" cy="2289026"/>
          </a:xfrm>
          <a:prstGeom prst="rect">
            <a:avLst/>
          </a:prstGeom>
          <a:ln w="38100">
            <a:solidFill>
              <a:srgbClr val="0066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7572" y="273923"/>
            <a:ext cx="2933933" cy="2257331"/>
          </a:xfrm>
          <a:prstGeom prst="rect">
            <a:avLst/>
          </a:prstGeom>
          <a:ln w="38100">
            <a:solidFill>
              <a:srgbClr val="0066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6657" y="3620948"/>
            <a:ext cx="2933933" cy="2281088"/>
          </a:xfrm>
          <a:prstGeom prst="rect">
            <a:avLst/>
          </a:prstGeom>
          <a:ln w="38100">
            <a:solidFill>
              <a:srgbClr val="0066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650" y="3633355"/>
            <a:ext cx="2933933" cy="2304305"/>
          </a:xfrm>
          <a:prstGeom prst="rect">
            <a:avLst/>
          </a:prstGeom>
          <a:ln w="38100">
            <a:solidFill>
              <a:srgbClr val="0066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641262" y="2596440"/>
            <a:ext cx="2588821" cy="7386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টেনিস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628" y="5898033"/>
            <a:ext cx="2334102" cy="7386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ক্রিকেট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4752" y="2512302"/>
            <a:ext cx="1430179" cy="7386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শুটিং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5809" y="5881719"/>
            <a:ext cx="2291938" cy="7386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5097" y="2159636"/>
            <a:ext cx="2790700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556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40" y="325542"/>
            <a:ext cx="2931758" cy="2275734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8658" y="299351"/>
            <a:ext cx="2916421" cy="2261838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11" y="3551649"/>
            <a:ext cx="2992000" cy="2302904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24" name="Picture 4" descr="C:\Users\user\Desktop\2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852" y="3523916"/>
            <a:ext cx="2984871" cy="23187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3580027" y="2015033"/>
            <a:ext cx="2775678" cy="2585323"/>
          </a:xfrm>
          <a:prstGeom prst="rect">
            <a:avLst/>
          </a:prstGeom>
          <a:noFill/>
          <a:ln w="57150">
            <a:solidFill>
              <a:srgbClr val="0066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262" y="2596440"/>
            <a:ext cx="2588821" cy="7386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3927" y="2596440"/>
            <a:ext cx="2588821" cy="7386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9553" y="5850279"/>
            <a:ext cx="2588821" cy="7386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512" y="5885905"/>
            <a:ext cx="2588821" cy="7386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307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705</TotalTime>
  <Words>175</Words>
  <Application>Microsoft Office PowerPoint</Application>
  <PresentationFormat>A4 Paper (210x297 mm)</PresentationFormat>
  <Paragraphs>63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Module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Acer1</dc:creator>
  <cp:lastModifiedBy>scs</cp:lastModifiedBy>
  <cp:revision>123</cp:revision>
  <dcterms:created xsi:type="dcterms:W3CDTF">2016-03-31T02:53:37Z</dcterms:created>
  <dcterms:modified xsi:type="dcterms:W3CDTF">2020-02-26T16:08:56Z</dcterms:modified>
</cp:coreProperties>
</file>