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257" r:id="rId3"/>
    <p:sldId id="258" r:id="rId4"/>
    <p:sldId id="256" r:id="rId5"/>
    <p:sldId id="259" r:id="rId6"/>
    <p:sldId id="260" r:id="rId7"/>
    <p:sldId id="261" r:id="rId8"/>
    <p:sldId id="283" r:id="rId9"/>
    <p:sldId id="281" r:id="rId10"/>
    <p:sldId id="282" r:id="rId11"/>
    <p:sldId id="284" r:id="rId12"/>
    <p:sldId id="286" r:id="rId13"/>
    <p:sldId id="291" r:id="rId14"/>
    <p:sldId id="277" r:id="rId15"/>
    <p:sldId id="272" r:id="rId16"/>
    <p:sldId id="294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9" d="100"/>
          <a:sy n="89" d="100"/>
        </p:scale>
        <p:origin x="6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346D0-3F97-4BD8-85BF-E59084A8017F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ABF5D0-8271-4A20-9AB2-EEE385213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23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153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20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887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87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631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7508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91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0231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86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364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305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852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737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614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4356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488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910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2F5BB43-81AA-4E54-AE6C-3E4D32A19C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09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61A74-1305-41B0-B036-ADE524D11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06CFD-3625-432D-B62A-DAC019507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20707-83A9-4D97-8767-9A387E128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827189-777B-4604-AD86-CD95B268E9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3643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E9CD5-68FF-4F74-9352-C1A2311B7D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542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26FCC-1B56-4AB3-8989-957E2D833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245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E9342-7ADB-43A5-B327-E45CD2DCB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05E0-3E57-4ED1-8565-D3FF12271E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4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>
              <a:defRPr/>
            </a:pPr>
            <a:fld id="{25B92B75-FAAB-4259-9E42-D573C8AD99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6926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pPr>
              <a:defRPr/>
            </a:pPr>
            <a:fld id="{8E855856-7C9B-48C3-9D45-DFE6EB3845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209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2AC4A5A-11BC-41DE-B521-3431E0978E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778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304800"/>
            <a:ext cx="27783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4267200" cy="58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133600" y="457200"/>
            <a:ext cx="4876800" cy="7715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রোকেয়া সাখাওয়াত হোসেন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397" name="Picture 5" descr="image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2057400"/>
            <a:ext cx="73914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133600" y="457200"/>
            <a:ext cx="4876800" cy="7715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রোকেয়া সাখাওয়াত হোসেন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45" name="Picture 5" descr="images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441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images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133600" y="457200"/>
            <a:ext cx="4876800" cy="7715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রোকেয়া সাখাওয়াত হোসেন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3493" name="Picture 5" descr="images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index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40386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495" name="Picture 7" descr="images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5240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895599" y="381000"/>
            <a:ext cx="33528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116" y="1981200"/>
            <a:ext cx="722776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60" name="Picture 6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2209800"/>
            <a:ext cx="4114800" cy="277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990600" y="4648200"/>
            <a:ext cx="72390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রোকেয়ার নারী আন্দোলন কি সফল হয়েছিল? আজকের সমাজে নারীর অবস্থার প্রেক্ষিতে মূল্যায়ন কর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47900" y="434975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08" name="Picture 6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905000"/>
            <a:ext cx="335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381000" y="5943600"/>
            <a:ext cx="8153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bn-BD" sz="3200" b="1" dirty="0">
                <a:latin typeface="NikoshBAN" pitchFamily="2" charset="0"/>
                <a:cs typeface="NikoshBAN" pitchFamily="2" charset="0"/>
              </a:rPr>
              <a:t>“রোকেয়া ছিলেন একজন দূর দৃষ্টি সম্পন্ন মানুষ”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ব্যাখ্যা করো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6" name="Picture 8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76703"/>
            <a:ext cx="3048000" cy="283779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5001" name="Rectangle 6"/>
          <p:cNvSpPr>
            <a:spLocks noChangeArrowheads="1"/>
          </p:cNvSpPr>
          <p:nvPr/>
        </p:nvSpPr>
        <p:spPr bwMode="auto">
          <a:xfrm>
            <a:off x="1066800" y="4572000"/>
            <a:ext cx="7239000" cy="1838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bn-BD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রোকেয়ার জন্ম কত সালে 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n-BD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আঞ্জুমানে খাওয়াতিনে ইসলাম কি?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n-BD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রোকেয়ার প্রথম রচনা কোথায় প্রকাশিত হয় 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bn-BD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নবপ্রভা কি ?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50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124412" y="320696"/>
            <a:ext cx="5122862" cy="851297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79073"/>
            <a:ext cx="3275687" cy="252942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958427"/>
            <a:ext cx="8153400" cy="617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তোমার চেনা একজন মহীয়সী</a:t>
            </a:r>
            <a:r>
              <a:rPr lang="bn-BD" sz="32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নারীর কর্ম জগত সম্পর্কে লিখ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457200" y="3429000"/>
            <a:ext cx="54721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bn-BD" sz="36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2590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4038600" y="4038600"/>
            <a:ext cx="533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shirinmirpur</a:t>
            </a:r>
            <a:r>
              <a:rPr lang="en-US" sz="2800" dirty="0" smtClean="0">
                <a:latin typeface="Algerian" panose="04020705040A02060702" pitchFamily="82" charset="0"/>
                <a:cs typeface="NikoshBAN" pitchFamily="2" charset="0"/>
              </a:rPr>
              <a:t>99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9" y="76200"/>
            <a:ext cx="3733800" cy="560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295400" y="1600200"/>
            <a:ext cx="6705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 ১ম পত্র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 (গদ্যাংশ)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equential Access Storage 8"/>
          <p:cNvSpPr>
            <a:spLocks noChangeArrowheads="1"/>
          </p:cNvSpPr>
          <p:nvPr/>
        </p:nvSpPr>
        <p:spPr bwMode="auto">
          <a:xfrm>
            <a:off x="1562100" y="152400"/>
            <a:ext cx="6172200" cy="990600"/>
          </a:xfrm>
          <a:prstGeom prst="flowChartMagneticTape">
            <a:avLst/>
          </a:prstGeom>
          <a:solidFill>
            <a:srgbClr val="D73217"/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819400" y="152400"/>
            <a:ext cx="3505200" cy="1006475"/>
          </a:xfrm>
          <a:prstGeom prst="rect">
            <a:avLst/>
          </a:prstGeom>
          <a:solidFill>
            <a:srgbClr val="C2290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82574"/>
            <a:ext cx="6858000" cy="4581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9488" y="5987798"/>
            <a:ext cx="336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বেগম</a:t>
            </a:r>
            <a:r>
              <a:rPr lang="en-US" sz="4000" dirty="0" smtClean="0"/>
              <a:t> </a:t>
            </a:r>
            <a:r>
              <a:rPr lang="en-US" sz="4000" dirty="0" err="1" smtClean="0"/>
              <a:t>রোকেয়া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agesnc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50406"/>
            <a:ext cx="3840591" cy="45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8100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7603" y="221159"/>
            <a:ext cx="3744936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chemeClr val="bg1"/>
                </a:solidFill>
              </a:rPr>
              <a:t>আজকের পাঠ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265" y="5565338"/>
            <a:ext cx="595227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রোকেয়া সাখাওয়াত হোসেন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                              সেলিনা হোসেন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3810000" cy="4581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914400" y="381000"/>
            <a:ext cx="7315200" cy="1219200"/>
          </a:xfrm>
          <a:prstGeom prst="ribbon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3505200"/>
            <a:ext cx="7924800" cy="1592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bn-BD" sz="3200" b="1" dirty="0">
                <a:latin typeface="NikoshBAN" pitchFamily="2" charset="0"/>
                <a:cs typeface="NikoshBAN" pitchFamily="2" charset="0"/>
              </a:rPr>
              <a:t>১। লেখক পরিচিতি বলতে পারবে । </a:t>
            </a:r>
          </a:p>
          <a:p>
            <a:pPr marL="342900" indent="-342900"/>
            <a:r>
              <a:rPr lang="bn-BD" sz="3200" b="1" dirty="0">
                <a:latin typeface="NikoshBAN" pitchFamily="2" charset="0"/>
                <a:cs typeface="NikoshBAN" pitchFamily="2" charset="0"/>
              </a:rPr>
              <a:t>২। রোকেয়ার শিক্ষার প্রতি প্রবল আগ্রহের কথা বলতে পারবে।</a:t>
            </a:r>
          </a:p>
          <a:p>
            <a:pPr marL="342900" indent="-342900"/>
            <a:r>
              <a:rPr lang="bn-BD" sz="3200" b="1" dirty="0">
                <a:latin typeface="NikoshBAN" pitchFamily="2" charset="0"/>
                <a:cs typeface="NikoshBAN" pitchFamily="2" charset="0"/>
              </a:rPr>
              <a:t>৩। রোকেয়ার সচেতন মানসিকতার কথা বলতে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232954"/>
            <a:ext cx="2819400" cy="7016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জন্ম ১৪ই জুন, ১৯৪৭, রাজশাহী </a:t>
            </a: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জেলায়।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6417" y="3923190"/>
            <a:ext cx="2438400" cy="13827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D5E8EA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শিক্ষা জিবনঃ রাজশাহী বিশ্ববিদ্যালয়।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6330" y="2436608"/>
            <a:ext cx="2819400" cy="831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 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জলোচ্ছাস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53612" y="1150057"/>
            <a:ext cx="2286000" cy="2292350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গ্রন্থ –প্রবন্ধ গ্রন্থ , ছোটোগল্প,  প্রবন্ধ এবং অনেক উপন্যাসের</a:t>
            </a:r>
          </a:p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রচয়িতা।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ইত্যাদি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381000"/>
            <a:ext cx="3429000" cy="77152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08083" y="5128786"/>
            <a:ext cx="3032125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সেলিনা হোসেন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16330" y="3782697"/>
            <a:ext cx="2819400" cy="831850"/>
          </a:xfrm>
          <a:prstGeom prst="rect">
            <a:avLst/>
          </a:prstGeom>
          <a:solidFill>
            <a:srgbClr val="808080"/>
          </a:solidFill>
          <a:ln w="9525" algn="ctr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কর্ম জীবনঃ পরিচালক বাংলা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একাডেমী।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 </a:t>
            </a:r>
            <a:endParaRPr lang="bn-BD" sz="2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42" y="1380027"/>
            <a:ext cx="2693535" cy="3265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133600" y="457200"/>
            <a:ext cx="4876800" cy="77152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রোকেয়া সাখাওয়াত হোসেন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349" name="Picture 5" descr="images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3657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image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4478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images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36576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71" y="3657600"/>
            <a:ext cx="2336457" cy="2809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dg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1022</TotalTime>
  <Words>199</Words>
  <Application>Microsoft Office PowerPoint</Application>
  <PresentationFormat>On-screen Show (4:3)</PresentationFormat>
  <Paragraphs>49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Arial</vt:lpstr>
      <vt:lpstr>Calibri</vt:lpstr>
      <vt:lpstr>Gill Sans MT</vt:lpstr>
      <vt:lpstr>Impact</vt:lpstr>
      <vt:lpstr>NikoshBAN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Fatin Anzum mugdho</cp:lastModifiedBy>
  <cp:revision>138</cp:revision>
  <dcterms:created xsi:type="dcterms:W3CDTF">2015-05-05T06:43:27Z</dcterms:created>
  <dcterms:modified xsi:type="dcterms:W3CDTF">2020-02-26T15:53:22Z</dcterms:modified>
</cp:coreProperties>
</file>