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76" r:id="rId3"/>
    <p:sldId id="277" r:id="rId4"/>
    <p:sldId id="278" r:id="rId5"/>
    <p:sldId id="279" r:id="rId6"/>
    <p:sldId id="285" r:id="rId7"/>
    <p:sldId id="280" r:id="rId8"/>
    <p:sldId id="286" r:id="rId9"/>
    <p:sldId id="287" r:id="rId10"/>
    <p:sldId id="281" r:id="rId11"/>
    <p:sldId id="282" r:id="rId12"/>
    <p:sldId id="283" r:id="rId13"/>
    <p:sldId id="284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 rot="10800000" flipV="1">
            <a:off x="789705" y="99211"/>
            <a:ext cx="7772400" cy="986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zh-CN" b="1" dirty="0"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zh-CN" altLang="en-US" b="1" dirty="0"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altLang="zh-CN" b="1" dirty="0"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214437"/>
            <a:ext cx="8915400" cy="5500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742950" y="174848"/>
            <a:ext cx="7886700" cy="1085091"/>
          </a:xfrm>
        </p:spPr>
        <p:txBody>
          <a:bodyPr/>
          <a:lstStyle/>
          <a:p>
            <a:pPr algn="ctr"/>
            <a:r>
              <a:rPr lang="en-GB" b="1" dirty="0" err="1"/>
              <a:t>স্যাটেলাইট</a:t>
            </a:r>
            <a:r>
              <a:rPr lang="en-US" altLang="en-GB" b="1" dirty="0"/>
              <a:t> </a:t>
            </a:r>
            <a:r>
              <a:rPr lang="en-GB" altLang="en-US" b="1" dirty="0" err="1"/>
              <a:t>বা</a:t>
            </a:r>
            <a:r>
              <a:rPr lang="en-US" altLang="en-GB" b="1" dirty="0"/>
              <a:t> </a:t>
            </a:r>
            <a:r>
              <a:rPr lang="en-GB" altLang="en-US" b="1" dirty="0" err="1"/>
              <a:t>উপগ্রহ</a:t>
            </a:r>
            <a:endParaRPr lang="en-GB" b="1" dirty="0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7" y="941784"/>
            <a:ext cx="3597853" cy="3485575"/>
          </a:xfrm>
          <a:prstGeom prst="rect">
            <a:avLst/>
          </a:prstGeom>
        </p:spPr>
      </p:pic>
      <p:pic>
        <p:nvPicPr>
          <p:cNvPr id="4" name="Picture 3" descr="satellite-tv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132" y="1259939"/>
            <a:ext cx="3810000" cy="287655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9216066">
            <a:off x="5134085" y="1919223"/>
            <a:ext cx="1549405" cy="352212"/>
          </a:xfrm>
          <a:prstGeom prst="rightArrow">
            <a:avLst/>
          </a:prstGeom>
          <a:solidFill>
            <a:srgbClr val="00B0F0"/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856956">
            <a:off x="7259470" y="1288534"/>
            <a:ext cx="364161" cy="1846392"/>
          </a:xfrm>
          <a:prstGeom prst="downArrow">
            <a:avLst/>
          </a:prstGeom>
          <a:solidFill>
            <a:srgbClr val="00B0F0"/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2132" y="4313354"/>
            <a:ext cx="43434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ব্যবহার করে পৃথিবীর এক পৃষ্ঠ থেকে অন্য পৃষ্ঠে তথ্য পাঠানো 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74" y="4313353"/>
            <a:ext cx="4343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এন্টেনা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2" grpId="0" animBg="1"/>
      <p:bldP spid="5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title"/>
          </p:nvPr>
        </p:nvSpPr>
        <p:spPr>
          <a:xfrm>
            <a:off x="2812628" y="-53185"/>
            <a:ext cx="4367957" cy="1325563"/>
          </a:xfrm>
        </p:spPr>
        <p:txBody>
          <a:bodyPr>
            <a:no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স্যাটেলাইট-১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17011"/>
            <a:ext cx="4882307" cy="5226023"/>
          </a:xfrm>
          <a:prstGeom prst="rect">
            <a:avLst/>
          </a:prstGeom>
        </p:spPr>
      </p:pic>
      <p:sp>
        <p:nvSpPr>
          <p:cNvPr id="1048590" name="TextBox 1048589"/>
          <p:cNvSpPr txBox="1"/>
          <p:nvPr/>
        </p:nvSpPr>
        <p:spPr>
          <a:xfrm>
            <a:off x="5097147" y="1416872"/>
            <a:ext cx="3676163" cy="5779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5015" y="1705860"/>
            <a:ext cx="3400425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প্রেরন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হয়।নিজস্ব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মে ২০১৮ বাংলাদেশের প্রথম স্যাটেলাইট।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2865774" y="136527"/>
            <a:ext cx="3857625" cy="777874"/>
          </a:xfr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65CB"/>
            </a:solidFill>
            <a:prstDash val="solid"/>
          </a:ln>
        </p:spPr>
        <p:txBody>
          <a:bodyPr/>
          <a:lstStyle/>
          <a:p>
            <a:pPr algn="ctr"/>
            <a:r>
              <a:rPr lang="en-GB" b="1" dirty="0" err="1"/>
              <a:t>অপটিক্যাল</a:t>
            </a:r>
            <a:r>
              <a:rPr lang="en-US" altLang="en-GB" b="1" dirty="0"/>
              <a:t> </a:t>
            </a:r>
            <a:r>
              <a:rPr lang="en-GB" altLang="en-US" b="1" dirty="0" err="1"/>
              <a:t>ফাইবার</a:t>
            </a:r>
            <a:endParaRPr lang="en-GB" b="1" dirty="0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09" y="1212151"/>
            <a:ext cx="6443663" cy="4416638"/>
          </a:xfrm>
          <a:prstGeom prst="rect">
            <a:avLst/>
          </a:prstGeom>
        </p:spPr>
      </p:pic>
      <p:pic>
        <p:nvPicPr>
          <p:cNvPr id="2097154" name="Picture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1" y="1255280"/>
            <a:ext cx="6443664" cy="4359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5789" y="5922293"/>
            <a:ext cx="560433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কাঁচের অত্যন্ত স্বচ্ছ তন্তু,এটি চুলের মত সরু।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722" y="5686296"/>
            <a:ext cx="576149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ভেতর দিয়ে আলোর সংকেত হিসাবে তথ্য উপাত্ত পাঠানোযায়।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09" y="1240903"/>
            <a:ext cx="6443665" cy="4416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796" y="5671918"/>
            <a:ext cx="77866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লেজারের আলো ব্যবহার করা হয়। একটি অপটিক্যাল ফাইবার দিয়ে এক কোটি টেলিফোন লাইনের সমান তথ্য পাঠানো যায়।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2828924" y="11113"/>
            <a:ext cx="3807619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দলীয়</a:t>
            </a:r>
            <a:r>
              <a:rPr lang="en-US" altLang="en-GB" sz="60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GB" altLang="en-US" sz="60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কাজ</a:t>
            </a:r>
            <a:endParaRPr lang="en-GB" sz="6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658" y="132556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457449"/>
            <a:ext cx="6872288" cy="334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87" y="-142875"/>
            <a:ext cx="4129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5" y="1180564"/>
            <a:ext cx="862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 কোন প্রযুক্তিটি ভবিষ্যতে কম্পিউটারের মত কাজ করবে?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1613" y="2386013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00512" y="2403991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1612" y="3066157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টাচপ্যাড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0512" y="3093243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ও গ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1612" y="4609743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350" y="3746301"/>
            <a:ext cx="862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049" y="4783933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29048" y="5354987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1611" y="5368708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076" y="0"/>
            <a:ext cx="3419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0175" y="1400175"/>
            <a:ext cx="688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মডেম ব্যবহার করে কীভাবে এক কম্পিউটার থেকে অন্য কম্পিউটারে পাঠানো যায় তার একটি ছবি আঁক।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2805112"/>
            <a:ext cx="5257799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512" y="-257175"/>
            <a:ext cx="4171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00150"/>
            <a:ext cx="8843963" cy="55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>
          <a:xfrm>
            <a:off x="607967" y="3111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3399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11500" b="1" dirty="0">
              <a:solidFill>
                <a:srgbClr val="3399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Diamond 1048598"/>
          <p:cNvSpPr/>
          <p:nvPr/>
        </p:nvSpPr>
        <p:spPr>
          <a:xfrm>
            <a:off x="4504516" y="1240321"/>
            <a:ext cx="93601" cy="5673493"/>
          </a:xfrm>
          <a:prstGeom prst="diamond">
            <a:avLst/>
          </a:prstGeom>
          <a:solidFill>
            <a:srgbClr val="E1793C"/>
          </a:solidFill>
          <a:ln w="57150">
            <a:solidFill>
              <a:schemeClr val="tx1"/>
            </a:solidFill>
            <a:prstDash val="sysDot"/>
          </a:ln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1048600" name="TextBox 1048599"/>
          <p:cNvSpPr txBox="1"/>
          <p:nvPr/>
        </p:nvSpPr>
        <p:spPr>
          <a:xfrm>
            <a:off x="45307" y="2522797"/>
            <a:ext cx="4302601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দরগাপাড়া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০১৭৩২৩৬৬১৩১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GB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jharnakhatun1980@gmail.com</a:t>
            </a:r>
            <a:endParaRPr lang="en-GB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TextBox 1048600"/>
          <p:cNvSpPr txBox="1"/>
          <p:nvPr/>
        </p:nvSpPr>
        <p:spPr>
          <a:xfrm>
            <a:off x="4449043" y="2584352"/>
            <a:ext cx="4869439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>
          <a:xfrm>
            <a:off x="1709306" y="76725"/>
            <a:ext cx="6091670" cy="1096639"/>
          </a:xfrm>
        </p:spPr>
        <p:txBody>
          <a:bodyPr/>
          <a:lstStyle/>
          <a:p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173364"/>
            <a:ext cx="8275883" cy="519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xfrm>
            <a:off x="25859" y="134216"/>
            <a:ext cx="7886700" cy="1325563"/>
          </a:xfrm>
        </p:spPr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alt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xfrm>
            <a:off x="403514" y="1723571"/>
            <a:ext cx="7886700" cy="852845"/>
          </a:xfrm>
        </p:spPr>
        <p:txBody>
          <a:bodyPr/>
          <a:lstStyle/>
          <a:p>
            <a:pPr marL="0" indent="0">
              <a:buNone/>
            </a:pPr>
            <a:r>
              <a:rPr lang="en-GB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altLang="en-GB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88" y="2739912"/>
            <a:ext cx="5637069" cy="351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>
          <a:xfrm>
            <a:off x="594014" y="154529"/>
            <a:ext cx="7886700" cy="1232265"/>
          </a:xfrm>
        </p:spPr>
        <p:txBody>
          <a:bodyPr/>
          <a:lstStyle/>
          <a:p>
            <a:pPr algn="ctr"/>
            <a:r>
              <a:rPr lang="en-GB" alt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শিখনফল</a:t>
            </a:r>
            <a:endParaRPr lang="en-GB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048606" name="TextBox 1048605"/>
          <p:cNvSpPr txBox="1"/>
          <p:nvPr/>
        </p:nvSpPr>
        <p:spPr>
          <a:xfrm>
            <a:off x="146510" y="1609249"/>
            <a:ext cx="885948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GB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GB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GB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GB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GB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1048606"/>
          <p:cNvSpPr txBox="1"/>
          <p:nvPr/>
        </p:nvSpPr>
        <p:spPr>
          <a:xfrm>
            <a:off x="437683" y="2696194"/>
            <a:ext cx="834474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মোবাইলফোনের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1048607"/>
          <p:cNvSpPr txBox="1"/>
          <p:nvPr/>
        </p:nvSpPr>
        <p:spPr>
          <a:xfrm>
            <a:off x="437683" y="3505789"/>
            <a:ext cx="802917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TextBox 1048608"/>
          <p:cNvSpPr txBox="1"/>
          <p:nvPr/>
        </p:nvSpPr>
        <p:spPr>
          <a:xfrm>
            <a:off x="469612" y="4315384"/>
            <a:ext cx="828088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8913" y="0"/>
            <a:ext cx="3986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</a:t>
            </a:r>
            <a:endParaRPr lang="en-US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" y="5483066"/>
            <a:ext cx="864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সময় ফোনে কথাবার্তা এক জায়গা থেকে অন্য জায়গায় পাঠানোর জন্য বৈদ্যুতিক তার ব্যবহার করা হতো।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lectric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401" y="2098786"/>
            <a:ext cx="3579448" cy="2958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9841" y="5483066"/>
            <a:ext cx="790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 ভেতর দিয়ে আমাদের কথাবার্তাগুলো বৈদ্যুতিক সংকেত হিসাবে আসা যাওয়া করত।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5" y="2098786"/>
            <a:ext cx="3821905" cy="2958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371725" y="5729288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এইগুলোকে বলা হয় ল্যান্ডফোন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>
          <a:xfrm>
            <a:off x="673123" y="-112602"/>
            <a:ext cx="7886700" cy="1325563"/>
          </a:xfrm>
        </p:spPr>
        <p:txBody>
          <a:bodyPr/>
          <a:lstStyle/>
          <a:p>
            <a:pPr algn="ctr"/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10490" y="2346608"/>
            <a:ext cx="2477271" cy="35718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116449">
            <a:off x="5425250" y="2296566"/>
            <a:ext cx="1075450" cy="5575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6486" y="814389"/>
            <a:ext cx="2100263" cy="17093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তোলা যায়।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72273" y="3019111"/>
            <a:ext cx="2100263" cy="17093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শোনা যায়।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887761" y="3625373"/>
            <a:ext cx="884511" cy="5575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524984">
            <a:off x="5624674" y="5127163"/>
            <a:ext cx="955280" cy="5575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59560" y="5063798"/>
            <a:ext cx="2100263" cy="17093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 গান শোনা যায়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9278650">
            <a:off x="2695998" y="5141322"/>
            <a:ext cx="1001310" cy="55758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6234" y="760277"/>
            <a:ext cx="2100263" cy="17093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 এস দিয়ে পথ  চেনা যায়।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7228" y="5031765"/>
            <a:ext cx="2100263" cy="17093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করা যায়।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245" y="3057758"/>
            <a:ext cx="2100263" cy="17093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গেম খেলা যায়।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243439" y="3536673"/>
            <a:ext cx="1167050" cy="646284"/>
          </a:xfrm>
          <a:prstGeom prst="rightArrow">
            <a:avLst>
              <a:gd name="adj1" fmla="val 35888"/>
              <a:gd name="adj2" fmla="val 5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2770341">
            <a:off x="2762015" y="2096533"/>
            <a:ext cx="1251464" cy="631633"/>
          </a:xfrm>
          <a:prstGeom prst="rightArrow">
            <a:avLst>
              <a:gd name="adj1" fmla="val 35888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4637" y="171450"/>
            <a:ext cx="385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887" y="1714501"/>
            <a:ext cx="76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 ও মোবাইলফোনের কাজ ব্যাখ্যা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6" y="3041761"/>
            <a:ext cx="2825354" cy="2958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3041761"/>
            <a:ext cx="1600200" cy="2958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7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676" y="171451"/>
            <a:ext cx="2300288" cy="600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0912">
            <a:off x="2344039" y="1551345"/>
            <a:ext cx="3841562" cy="38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343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NikoshBAN</vt:lpstr>
      <vt:lpstr>Vrinda</vt:lpstr>
      <vt:lpstr>Office Theme</vt:lpstr>
      <vt:lpstr>সবাইকে শুভেচ্ছা</vt:lpstr>
      <vt:lpstr>পরিচিতি</vt:lpstr>
      <vt:lpstr>ছবিগুলো দেখে চিন্তা করে বলো</vt:lpstr>
      <vt:lpstr>আজকের পাঠের বিষয়</vt:lpstr>
      <vt:lpstr>শিখনফল</vt:lpstr>
      <vt:lpstr>PowerPoint Presentation</vt:lpstr>
      <vt:lpstr>মোবাইল ফোনের কাজ</vt:lpstr>
      <vt:lpstr>PowerPoint Presentation</vt:lpstr>
      <vt:lpstr>PowerPoint Presentation</vt:lpstr>
      <vt:lpstr>স্যাটেলাইট বা উপগ্রহ</vt:lpstr>
      <vt:lpstr>বঙ্গবন্ধুস্যাটেলাইট-১  </vt:lpstr>
      <vt:lpstr>অপটিক্যাল ফাইবার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cp:lastModifiedBy>DOEL</cp:lastModifiedBy>
  <cp:revision>115</cp:revision>
  <dcterms:created xsi:type="dcterms:W3CDTF">2015-05-08T09:30:45Z</dcterms:created>
  <dcterms:modified xsi:type="dcterms:W3CDTF">2020-02-26T09:05:44Z</dcterms:modified>
</cp:coreProperties>
</file>