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2"/>
  </p:notesMasterIdLst>
  <p:handoutMasterIdLst>
    <p:handoutMasterId r:id="rId33"/>
  </p:handoutMasterIdLst>
  <p:sldIdLst>
    <p:sldId id="360" r:id="rId4"/>
    <p:sldId id="359" r:id="rId5"/>
    <p:sldId id="368" r:id="rId6"/>
    <p:sldId id="374" r:id="rId7"/>
    <p:sldId id="316" r:id="rId8"/>
    <p:sldId id="375" r:id="rId9"/>
    <p:sldId id="292" r:id="rId10"/>
    <p:sldId id="286" r:id="rId11"/>
    <p:sldId id="337" r:id="rId12"/>
    <p:sldId id="369" r:id="rId13"/>
    <p:sldId id="362" r:id="rId14"/>
    <p:sldId id="372" r:id="rId15"/>
    <p:sldId id="377" r:id="rId16"/>
    <p:sldId id="378" r:id="rId17"/>
    <p:sldId id="379" r:id="rId18"/>
    <p:sldId id="380" r:id="rId19"/>
    <p:sldId id="390" r:id="rId20"/>
    <p:sldId id="382" r:id="rId21"/>
    <p:sldId id="383" r:id="rId22"/>
    <p:sldId id="384" r:id="rId23"/>
    <p:sldId id="385" r:id="rId24"/>
    <p:sldId id="381" r:id="rId25"/>
    <p:sldId id="386" r:id="rId26"/>
    <p:sldId id="387" r:id="rId27"/>
    <p:sldId id="391" r:id="rId28"/>
    <p:sldId id="278" r:id="rId29"/>
    <p:sldId id="389" r:id="rId30"/>
    <p:sldId id="3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6196" autoAdjust="0"/>
  </p:normalViewPr>
  <p:slideViewPr>
    <p:cSldViewPr snapToGrid="0" showGuides="1">
      <p:cViewPr varScale="1">
        <p:scale>
          <a:sx n="76" d="100"/>
          <a:sy n="76" d="100"/>
        </p:scale>
        <p:origin x="522" y="6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7CF5C2C-04CF-4049-9CAB-24DF01FF7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0E153A-E233-4E98-A643-6CC8F8977D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5374-AB5E-4E21-8A4B-CE55966C7BBC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9D8DB4-BD42-458A-A29D-FBA986753D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71118-AEA9-462D-A93F-C6120FAB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57ED-7740-4ABC-B4ED-3BE39287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D2C6-10E0-4A7C-AB22-C231623A6E8E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A002-EE9D-4AAD-95D8-611292D92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8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B32FE9E-0110-435E-BEDF-9C8B53840C20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custGeom>
            <a:avLst/>
            <a:gdLst>
              <a:gd name="connsiteX0" fmla="*/ 12192001 w 12192001"/>
              <a:gd name="connsiteY0" fmla="*/ 0 h 6858000"/>
              <a:gd name="connsiteX1" fmla="*/ 3518686 w 12192001"/>
              <a:gd name="connsiteY1" fmla="*/ 0 h 6858000"/>
              <a:gd name="connsiteX2" fmla="*/ 0 w 12192001"/>
              <a:gd name="connsiteY2" fmla="*/ 3092154 h 6858000"/>
              <a:gd name="connsiteX3" fmla="*/ 0 w 12192001"/>
              <a:gd name="connsiteY3" fmla="*/ 6858000 h 6858000"/>
              <a:gd name="connsiteX4" fmla="*/ 5603032 w 12192001"/>
              <a:gd name="connsiteY4" fmla="*/ 6858000 h 6858000"/>
              <a:gd name="connsiteX5" fmla="*/ 12192001 w 12192001"/>
              <a:gd name="connsiteY5" fmla="*/ 10677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6858000">
                <a:moveTo>
                  <a:pt x="12192001" y="0"/>
                </a:moveTo>
                <a:lnTo>
                  <a:pt x="3518686" y="0"/>
                </a:lnTo>
                <a:lnTo>
                  <a:pt x="0" y="3092154"/>
                </a:lnTo>
                <a:lnTo>
                  <a:pt x="0" y="6858000"/>
                </a:lnTo>
                <a:lnTo>
                  <a:pt x="5603032" y="6858000"/>
                </a:lnTo>
                <a:lnTo>
                  <a:pt x="12192001" y="10677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169629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024A6107-44AE-458E-AAC2-6EA982FB5BC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80115" y="329978"/>
            <a:ext cx="7362544" cy="6198044"/>
          </a:xfrm>
          <a:custGeom>
            <a:avLst/>
            <a:gdLst>
              <a:gd name="connsiteX0" fmla="*/ 195262 w 7362544"/>
              <a:gd name="connsiteY0" fmla="*/ 3294555 h 6198044"/>
              <a:gd name="connsiteX1" fmla="*/ 333335 w 7362544"/>
              <a:gd name="connsiteY1" fmla="*/ 3351746 h 6198044"/>
              <a:gd name="connsiteX2" fmla="*/ 2552833 w 7362544"/>
              <a:gd name="connsiteY2" fmla="*/ 5571245 h 6198044"/>
              <a:gd name="connsiteX3" fmla="*/ 2552833 w 7362544"/>
              <a:gd name="connsiteY3" fmla="*/ 5847389 h 6198044"/>
              <a:gd name="connsiteX4" fmla="*/ 2552833 w 7362544"/>
              <a:gd name="connsiteY4" fmla="*/ 5847388 h 6198044"/>
              <a:gd name="connsiteX5" fmla="*/ 2276689 w 7362544"/>
              <a:gd name="connsiteY5" fmla="*/ 5847388 h 6198044"/>
              <a:gd name="connsiteX6" fmla="*/ 57192 w 7362544"/>
              <a:gd name="connsiteY6" fmla="*/ 3627889 h 6198044"/>
              <a:gd name="connsiteX7" fmla="*/ 14298 w 7362544"/>
              <a:gd name="connsiteY7" fmla="*/ 3416340 h 6198044"/>
              <a:gd name="connsiteX8" fmla="*/ 57191 w 7362544"/>
              <a:gd name="connsiteY8" fmla="*/ 3351746 h 6198044"/>
              <a:gd name="connsiteX9" fmla="*/ 57192 w 7362544"/>
              <a:gd name="connsiteY9" fmla="*/ 3351746 h 6198044"/>
              <a:gd name="connsiteX10" fmla="*/ 121785 w 7362544"/>
              <a:gd name="connsiteY10" fmla="*/ 3308852 h 6198044"/>
              <a:gd name="connsiteX11" fmla="*/ 195262 w 7362544"/>
              <a:gd name="connsiteY11" fmla="*/ 3294555 h 6198044"/>
              <a:gd name="connsiteX12" fmla="*/ 717266 w 7362544"/>
              <a:gd name="connsiteY12" fmla="*/ 3143498 h 6198044"/>
              <a:gd name="connsiteX13" fmla="*/ 855337 w 7362544"/>
              <a:gd name="connsiteY13" fmla="*/ 3200689 h 6198044"/>
              <a:gd name="connsiteX14" fmla="*/ 3519359 w 7362544"/>
              <a:gd name="connsiteY14" fmla="*/ 5864711 h 6198044"/>
              <a:gd name="connsiteX15" fmla="*/ 3519359 w 7362544"/>
              <a:gd name="connsiteY15" fmla="*/ 6140854 h 6198044"/>
              <a:gd name="connsiteX16" fmla="*/ 3519358 w 7362544"/>
              <a:gd name="connsiteY16" fmla="*/ 6140853 h 6198044"/>
              <a:gd name="connsiteX17" fmla="*/ 3243215 w 7362544"/>
              <a:gd name="connsiteY17" fmla="*/ 6140853 h 6198044"/>
              <a:gd name="connsiteX18" fmla="*/ 579194 w 7362544"/>
              <a:gd name="connsiteY18" fmla="*/ 3476832 h 6198044"/>
              <a:gd name="connsiteX19" fmla="*/ 536301 w 7362544"/>
              <a:gd name="connsiteY19" fmla="*/ 3265282 h 6198044"/>
              <a:gd name="connsiteX20" fmla="*/ 579194 w 7362544"/>
              <a:gd name="connsiteY20" fmla="*/ 3200688 h 6198044"/>
              <a:gd name="connsiteX21" fmla="*/ 643787 w 7362544"/>
              <a:gd name="connsiteY21" fmla="*/ 3157795 h 6198044"/>
              <a:gd name="connsiteX22" fmla="*/ 717266 w 7362544"/>
              <a:gd name="connsiteY22" fmla="*/ 3143498 h 6198044"/>
              <a:gd name="connsiteX23" fmla="*/ 1518292 w 7362544"/>
              <a:gd name="connsiteY23" fmla="*/ 2598405 h 6198044"/>
              <a:gd name="connsiteX24" fmla="*/ 1656365 w 7362544"/>
              <a:gd name="connsiteY24" fmla="*/ 2655597 h 6198044"/>
              <a:gd name="connsiteX25" fmla="*/ 4761287 w 7362544"/>
              <a:gd name="connsiteY25" fmla="*/ 5760520 h 6198044"/>
              <a:gd name="connsiteX26" fmla="*/ 4761287 w 7362544"/>
              <a:gd name="connsiteY26" fmla="*/ 6036665 h 6198044"/>
              <a:gd name="connsiteX27" fmla="*/ 4761287 w 7362544"/>
              <a:gd name="connsiteY27" fmla="*/ 6036663 h 6198044"/>
              <a:gd name="connsiteX28" fmla="*/ 4485144 w 7362544"/>
              <a:gd name="connsiteY28" fmla="*/ 6036663 h 6198044"/>
              <a:gd name="connsiteX29" fmla="*/ 1380221 w 7362544"/>
              <a:gd name="connsiteY29" fmla="*/ 2931740 h 6198044"/>
              <a:gd name="connsiteX30" fmla="*/ 1337328 w 7362544"/>
              <a:gd name="connsiteY30" fmla="*/ 2720191 h 6198044"/>
              <a:gd name="connsiteX31" fmla="*/ 1380221 w 7362544"/>
              <a:gd name="connsiteY31" fmla="*/ 2655597 h 6198044"/>
              <a:gd name="connsiteX32" fmla="*/ 1380221 w 7362544"/>
              <a:gd name="connsiteY32" fmla="*/ 2655596 h 6198044"/>
              <a:gd name="connsiteX33" fmla="*/ 1444815 w 7362544"/>
              <a:gd name="connsiteY33" fmla="*/ 2612704 h 6198044"/>
              <a:gd name="connsiteX34" fmla="*/ 1518292 w 7362544"/>
              <a:gd name="connsiteY34" fmla="*/ 2598405 h 6198044"/>
              <a:gd name="connsiteX35" fmla="*/ 427420 w 7362544"/>
              <a:gd name="connsiteY35" fmla="*/ 2180593 h 6198044"/>
              <a:gd name="connsiteX36" fmla="*/ 565492 w 7362544"/>
              <a:gd name="connsiteY36" fmla="*/ 2237784 h 6198044"/>
              <a:gd name="connsiteX37" fmla="*/ 3670415 w 7362544"/>
              <a:gd name="connsiteY37" fmla="*/ 5342707 h 6198044"/>
              <a:gd name="connsiteX38" fmla="*/ 3670415 w 7362544"/>
              <a:gd name="connsiteY38" fmla="*/ 5618851 h 6198044"/>
              <a:gd name="connsiteX39" fmla="*/ 3670414 w 7362544"/>
              <a:gd name="connsiteY39" fmla="*/ 5618850 h 6198044"/>
              <a:gd name="connsiteX40" fmla="*/ 3394271 w 7362544"/>
              <a:gd name="connsiteY40" fmla="*/ 5618850 h 6198044"/>
              <a:gd name="connsiteX41" fmla="*/ 289349 w 7362544"/>
              <a:gd name="connsiteY41" fmla="*/ 2513927 h 6198044"/>
              <a:gd name="connsiteX42" fmla="*/ 246456 w 7362544"/>
              <a:gd name="connsiteY42" fmla="*/ 2302378 h 6198044"/>
              <a:gd name="connsiteX43" fmla="*/ 289349 w 7362544"/>
              <a:gd name="connsiteY43" fmla="*/ 2237784 h 6198044"/>
              <a:gd name="connsiteX44" fmla="*/ 353943 w 7362544"/>
              <a:gd name="connsiteY44" fmla="*/ 2194890 h 6198044"/>
              <a:gd name="connsiteX45" fmla="*/ 427420 w 7362544"/>
              <a:gd name="connsiteY45" fmla="*/ 2180593 h 6198044"/>
              <a:gd name="connsiteX46" fmla="*/ 1403566 w 7362544"/>
              <a:gd name="connsiteY46" fmla="*/ 1810620 h 6198044"/>
              <a:gd name="connsiteX47" fmla="*/ 1541638 w 7362544"/>
              <a:gd name="connsiteY47" fmla="*/ 1867811 h 6198044"/>
              <a:gd name="connsiteX48" fmla="*/ 4646561 w 7362544"/>
              <a:gd name="connsiteY48" fmla="*/ 4972734 h 6198044"/>
              <a:gd name="connsiteX49" fmla="*/ 4646561 w 7362544"/>
              <a:gd name="connsiteY49" fmla="*/ 5248878 h 6198044"/>
              <a:gd name="connsiteX50" fmla="*/ 4646560 w 7362544"/>
              <a:gd name="connsiteY50" fmla="*/ 5248877 h 6198044"/>
              <a:gd name="connsiteX51" fmla="*/ 4370417 w 7362544"/>
              <a:gd name="connsiteY51" fmla="*/ 5248877 h 6198044"/>
              <a:gd name="connsiteX52" fmla="*/ 1265495 w 7362544"/>
              <a:gd name="connsiteY52" fmla="*/ 2143954 h 6198044"/>
              <a:gd name="connsiteX53" fmla="*/ 1222602 w 7362544"/>
              <a:gd name="connsiteY53" fmla="*/ 1932405 h 6198044"/>
              <a:gd name="connsiteX54" fmla="*/ 1265495 w 7362544"/>
              <a:gd name="connsiteY54" fmla="*/ 1867811 h 6198044"/>
              <a:gd name="connsiteX55" fmla="*/ 1265495 w 7362544"/>
              <a:gd name="connsiteY55" fmla="*/ 1867811 h 6198044"/>
              <a:gd name="connsiteX56" fmla="*/ 1330089 w 7362544"/>
              <a:gd name="connsiteY56" fmla="*/ 1824918 h 6198044"/>
              <a:gd name="connsiteX57" fmla="*/ 1403566 w 7362544"/>
              <a:gd name="connsiteY57" fmla="*/ 1810620 h 6198044"/>
              <a:gd name="connsiteX58" fmla="*/ 2204593 w 7362544"/>
              <a:gd name="connsiteY58" fmla="*/ 1265529 h 6198044"/>
              <a:gd name="connsiteX59" fmla="*/ 2342664 w 7362544"/>
              <a:gd name="connsiteY59" fmla="*/ 1322720 h 6198044"/>
              <a:gd name="connsiteX60" fmla="*/ 5447589 w 7362544"/>
              <a:gd name="connsiteY60" fmla="*/ 4427643 h 6198044"/>
              <a:gd name="connsiteX61" fmla="*/ 5447589 w 7362544"/>
              <a:gd name="connsiteY61" fmla="*/ 4703786 h 6198044"/>
              <a:gd name="connsiteX62" fmla="*/ 5447588 w 7362544"/>
              <a:gd name="connsiteY62" fmla="*/ 4703785 h 6198044"/>
              <a:gd name="connsiteX63" fmla="*/ 5171444 w 7362544"/>
              <a:gd name="connsiteY63" fmla="*/ 4703785 h 6198044"/>
              <a:gd name="connsiteX64" fmla="*/ 2066521 w 7362544"/>
              <a:gd name="connsiteY64" fmla="*/ 1598863 h 6198044"/>
              <a:gd name="connsiteX65" fmla="*/ 2023628 w 7362544"/>
              <a:gd name="connsiteY65" fmla="*/ 1387313 h 6198044"/>
              <a:gd name="connsiteX66" fmla="*/ 2066522 w 7362544"/>
              <a:gd name="connsiteY66" fmla="*/ 1322720 h 6198044"/>
              <a:gd name="connsiteX67" fmla="*/ 2131116 w 7362544"/>
              <a:gd name="connsiteY67" fmla="*/ 1279826 h 6198044"/>
              <a:gd name="connsiteX68" fmla="*/ 2204593 w 7362544"/>
              <a:gd name="connsiteY68" fmla="*/ 1265529 h 6198044"/>
              <a:gd name="connsiteX69" fmla="*/ 2716239 w 7362544"/>
              <a:gd name="connsiteY69" fmla="*/ 1104113 h 6198044"/>
              <a:gd name="connsiteX70" fmla="*/ 2854310 w 7362544"/>
              <a:gd name="connsiteY70" fmla="*/ 1161304 h 6198044"/>
              <a:gd name="connsiteX71" fmla="*/ 5959234 w 7362544"/>
              <a:gd name="connsiteY71" fmla="*/ 4266228 h 6198044"/>
              <a:gd name="connsiteX72" fmla="*/ 5959234 w 7362544"/>
              <a:gd name="connsiteY72" fmla="*/ 4542371 h 6198044"/>
              <a:gd name="connsiteX73" fmla="*/ 5959233 w 7362544"/>
              <a:gd name="connsiteY73" fmla="*/ 4542371 h 6198044"/>
              <a:gd name="connsiteX74" fmla="*/ 5683089 w 7362544"/>
              <a:gd name="connsiteY74" fmla="*/ 4542371 h 6198044"/>
              <a:gd name="connsiteX75" fmla="*/ 2578167 w 7362544"/>
              <a:gd name="connsiteY75" fmla="*/ 1437447 h 6198044"/>
              <a:gd name="connsiteX76" fmla="*/ 2535273 w 7362544"/>
              <a:gd name="connsiteY76" fmla="*/ 1225898 h 6198044"/>
              <a:gd name="connsiteX77" fmla="*/ 2578167 w 7362544"/>
              <a:gd name="connsiteY77" fmla="*/ 1161305 h 6198044"/>
              <a:gd name="connsiteX78" fmla="*/ 2642761 w 7362544"/>
              <a:gd name="connsiteY78" fmla="*/ 1118411 h 6198044"/>
              <a:gd name="connsiteX79" fmla="*/ 2716239 w 7362544"/>
              <a:gd name="connsiteY79" fmla="*/ 1104113 h 6198044"/>
              <a:gd name="connsiteX80" fmla="*/ 1113722 w 7362544"/>
              <a:gd name="connsiteY80" fmla="*/ 847716 h 6198044"/>
              <a:gd name="connsiteX81" fmla="*/ 1251793 w 7362544"/>
              <a:gd name="connsiteY81" fmla="*/ 904907 h 6198044"/>
              <a:gd name="connsiteX82" fmla="*/ 4356716 w 7362544"/>
              <a:gd name="connsiteY82" fmla="*/ 4009829 h 6198044"/>
              <a:gd name="connsiteX83" fmla="*/ 4356716 w 7362544"/>
              <a:gd name="connsiteY83" fmla="*/ 4285973 h 6198044"/>
              <a:gd name="connsiteX84" fmla="*/ 4356715 w 7362544"/>
              <a:gd name="connsiteY84" fmla="*/ 4285972 h 6198044"/>
              <a:gd name="connsiteX85" fmla="*/ 4080572 w 7362544"/>
              <a:gd name="connsiteY85" fmla="*/ 4285972 h 6198044"/>
              <a:gd name="connsiteX86" fmla="*/ 975650 w 7362544"/>
              <a:gd name="connsiteY86" fmla="*/ 1181049 h 6198044"/>
              <a:gd name="connsiteX87" fmla="*/ 932757 w 7362544"/>
              <a:gd name="connsiteY87" fmla="*/ 969500 h 6198044"/>
              <a:gd name="connsiteX88" fmla="*/ 975650 w 7362544"/>
              <a:gd name="connsiteY88" fmla="*/ 904906 h 6198044"/>
              <a:gd name="connsiteX89" fmla="*/ 1040244 w 7362544"/>
              <a:gd name="connsiteY89" fmla="*/ 862013 h 6198044"/>
              <a:gd name="connsiteX90" fmla="*/ 1113722 w 7362544"/>
              <a:gd name="connsiteY90" fmla="*/ 847716 h 6198044"/>
              <a:gd name="connsiteX91" fmla="*/ 4947782 w 7362544"/>
              <a:gd name="connsiteY91" fmla="*/ 643418 h 6198044"/>
              <a:gd name="connsiteX92" fmla="*/ 5085855 w 7362544"/>
              <a:gd name="connsiteY92" fmla="*/ 700609 h 6198044"/>
              <a:gd name="connsiteX93" fmla="*/ 7305353 w 7362544"/>
              <a:gd name="connsiteY93" fmla="*/ 2920108 h 6198044"/>
              <a:gd name="connsiteX94" fmla="*/ 7305353 w 7362544"/>
              <a:gd name="connsiteY94" fmla="*/ 3196251 h 6198044"/>
              <a:gd name="connsiteX95" fmla="*/ 7305353 w 7362544"/>
              <a:gd name="connsiteY95" fmla="*/ 3196251 h 6198044"/>
              <a:gd name="connsiteX96" fmla="*/ 7029209 w 7362544"/>
              <a:gd name="connsiteY96" fmla="*/ 3196251 h 6198044"/>
              <a:gd name="connsiteX97" fmla="*/ 4809711 w 7362544"/>
              <a:gd name="connsiteY97" fmla="*/ 976753 h 6198044"/>
              <a:gd name="connsiteX98" fmla="*/ 4766817 w 7362544"/>
              <a:gd name="connsiteY98" fmla="*/ 765203 h 6198044"/>
              <a:gd name="connsiteX99" fmla="*/ 4809711 w 7362544"/>
              <a:gd name="connsiteY99" fmla="*/ 700609 h 6198044"/>
              <a:gd name="connsiteX100" fmla="*/ 4874305 w 7362544"/>
              <a:gd name="connsiteY100" fmla="*/ 657715 h 6198044"/>
              <a:gd name="connsiteX101" fmla="*/ 4947782 w 7362544"/>
              <a:gd name="connsiteY101" fmla="*/ 643418 h 6198044"/>
              <a:gd name="connsiteX102" fmla="*/ 2446599 w 7362544"/>
              <a:gd name="connsiteY102" fmla="*/ 161414 h 6198044"/>
              <a:gd name="connsiteX103" fmla="*/ 2584671 w 7362544"/>
              <a:gd name="connsiteY103" fmla="*/ 218606 h 6198044"/>
              <a:gd name="connsiteX104" fmla="*/ 5689594 w 7362544"/>
              <a:gd name="connsiteY104" fmla="*/ 3323528 h 6198044"/>
              <a:gd name="connsiteX105" fmla="*/ 5689594 w 7362544"/>
              <a:gd name="connsiteY105" fmla="*/ 3599672 h 6198044"/>
              <a:gd name="connsiteX106" fmla="*/ 5689594 w 7362544"/>
              <a:gd name="connsiteY106" fmla="*/ 3599671 h 6198044"/>
              <a:gd name="connsiteX107" fmla="*/ 5413450 w 7362544"/>
              <a:gd name="connsiteY107" fmla="*/ 3599671 h 6198044"/>
              <a:gd name="connsiteX108" fmla="*/ 2308528 w 7362544"/>
              <a:gd name="connsiteY108" fmla="*/ 494748 h 6198044"/>
              <a:gd name="connsiteX109" fmla="*/ 2265635 w 7362544"/>
              <a:gd name="connsiteY109" fmla="*/ 283199 h 6198044"/>
              <a:gd name="connsiteX110" fmla="*/ 2308528 w 7362544"/>
              <a:gd name="connsiteY110" fmla="*/ 218605 h 6198044"/>
              <a:gd name="connsiteX111" fmla="*/ 2373122 w 7362544"/>
              <a:gd name="connsiteY111" fmla="*/ 175712 h 6198044"/>
              <a:gd name="connsiteX112" fmla="*/ 2446599 w 7362544"/>
              <a:gd name="connsiteY112" fmla="*/ 161414 h 6198044"/>
              <a:gd name="connsiteX113" fmla="*/ 3671944 w 7362544"/>
              <a:gd name="connsiteY113" fmla="*/ 40640 h 6198044"/>
              <a:gd name="connsiteX114" fmla="*/ 3810016 w 7362544"/>
              <a:gd name="connsiteY114" fmla="*/ 97831 h 6198044"/>
              <a:gd name="connsiteX115" fmla="*/ 6914939 w 7362544"/>
              <a:gd name="connsiteY115" fmla="*/ 3202755 h 6198044"/>
              <a:gd name="connsiteX116" fmla="*/ 6914939 w 7362544"/>
              <a:gd name="connsiteY116" fmla="*/ 3478898 h 6198044"/>
              <a:gd name="connsiteX117" fmla="*/ 6914939 w 7362544"/>
              <a:gd name="connsiteY117" fmla="*/ 3478897 h 6198044"/>
              <a:gd name="connsiteX118" fmla="*/ 6638795 w 7362544"/>
              <a:gd name="connsiteY118" fmla="*/ 3478897 h 6198044"/>
              <a:gd name="connsiteX119" fmla="*/ 3533874 w 7362544"/>
              <a:gd name="connsiteY119" fmla="*/ 373974 h 6198044"/>
              <a:gd name="connsiteX120" fmla="*/ 3490980 w 7362544"/>
              <a:gd name="connsiteY120" fmla="*/ 162425 h 6198044"/>
              <a:gd name="connsiteX121" fmla="*/ 3533873 w 7362544"/>
              <a:gd name="connsiteY121" fmla="*/ 97830 h 6198044"/>
              <a:gd name="connsiteX122" fmla="*/ 3598467 w 7362544"/>
              <a:gd name="connsiteY122" fmla="*/ 54937 h 6198044"/>
              <a:gd name="connsiteX123" fmla="*/ 3671944 w 7362544"/>
              <a:gd name="connsiteY123" fmla="*/ 40640 h 6198044"/>
              <a:gd name="connsiteX124" fmla="*/ 2958245 w 7362544"/>
              <a:gd name="connsiteY124" fmla="*/ 0 h 6198044"/>
              <a:gd name="connsiteX125" fmla="*/ 3096316 w 7362544"/>
              <a:gd name="connsiteY125" fmla="*/ 57191 h 6198044"/>
              <a:gd name="connsiteX126" fmla="*/ 6201239 w 7362544"/>
              <a:gd name="connsiteY126" fmla="*/ 3162114 h 6198044"/>
              <a:gd name="connsiteX127" fmla="*/ 6201239 w 7362544"/>
              <a:gd name="connsiteY127" fmla="*/ 3438258 h 6198044"/>
              <a:gd name="connsiteX128" fmla="*/ 6201239 w 7362544"/>
              <a:gd name="connsiteY128" fmla="*/ 3438257 h 6198044"/>
              <a:gd name="connsiteX129" fmla="*/ 5925095 w 7362544"/>
              <a:gd name="connsiteY129" fmla="*/ 3438257 h 6198044"/>
              <a:gd name="connsiteX130" fmla="*/ 2820173 w 7362544"/>
              <a:gd name="connsiteY130" fmla="*/ 333335 h 6198044"/>
              <a:gd name="connsiteX131" fmla="*/ 2777280 w 7362544"/>
              <a:gd name="connsiteY131" fmla="*/ 121786 h 6198044"/>
              <a:gd name="connsiteX132" fmla="*/ 2820173 w 7362544"/>
              <a:gd name="connsiteY132" fmla="*/ 57191 h 6198044"/>
              <a:gd name="connsiteX133" fmla="*/ 2884767 w 7362544"/>
              <a:gd name="connsiteY133" fmla="*/ 14298 h 6198044"/>
              <a:gd name="connsiteX134" fmla="*/ 2958245 w 7362544"/>
              <a:gd name="connsiteY134" fmla="*/ 0 h 61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362544" h="6198044">
                <a:moveTo>
                  <a:pt x="195262" y="3294555"/>
                </a:moveTo>
                <a:cubicBezTo>
                  <a:pt x="245234" y="3294555"/>
                  <a:pt x="295207" y="3313618"/>
                  <a:pt x="333335" y="3351746"/>
                </a:cubicBezTo>
                <a:lnTo>
                  <a:pt x="2552833" y="5571245"/>
                </a:lnTo>
                <a:cubicBezTo>
                  <a:pt x="2629088" y="5647501"/>
                  <a:pt x="2629088" y="5771133"/>
                  <a:pt x="2552833" y="5847389"/>
                </a:cubicBezTo>
                <a:lnTo>
                  <a:pt x="2552833" y="5847388"/>
                </a:lnTo>
                <a:cubicBezTo>
                  <a:pt x="2476577" y="5923642"/>
                  <a:pt x="2352944" y="5923643"/>
                  <a:pt x="2276689" y="5847388"/>
                </a:cubicBezTo>
                <a:lnTo>
                  <a:pt x="57192" y="3627889"/>
                </a:lnTo>
                <a:cubicBezTo>
                  <a:pt x="1" y="3570698"/>
                  <a:pt x="-14297" y="3486856"/>
                  <a:pt x="14298" y="3416340"/>
                </a:cubicBezTo>
                <a:lnTo>
                  <a:pt x="57191" y="3351746"/>
                </a:lnTo>
                <a:lnTo>
                  <a:pt x="57192" y="3351746"/>
                </a:lnTo>
                <a:lnTo>
                  <a:pt x="121785" y="3308852"/>
                </a:lnTo>
                <a:cubicBezTo>
                  <a:pt x="145290" y="3299321"/>
                  <a:pt x="170277" y="3294555"/>
                  <a:pt x="195262" y="3294555"/>
                </a:cubicBezTo>
                <a:close/>
                <a:moveTo>
                  <a:pt x="717266" y="3143498"/>
                </a:moveTo>
                <a:cubicBezTo>
                  <a:pt x="767238" y="3143498"/>
                  <a:pt x="817209" y="3162561"/>
                  <a:pt x="855337" y="3200689"/>
                </a:cubicBezTo>
                <a:lnTo>
                  <a:pt x="3519359" y="5864711"/>
                </a:lnTo>
                <a:cubicBezTo>
                  <a:pt x="3595614" y="5940966"/>
                  <a:pt x="3595614" y="6064599"/>
                  <a:pt x="3519359" y="6140854"/>
                </a:cubicBezTo>
                <a:lnTo>
                  <a:pt x="3519358" y="6140853"/>
                </a:lnTo>
                <a:cubicBezTo>
                  <a:pt x="3443103" y="6217108"/>
                  <a:pt x="3319469" y="6217108"/>
                  <a:pt x="3243215" y="6140853"/>
                </a:cubicBezTo>
                <a:lnTo>
                  <a:pt x="579194" y="3476832"/>
                </a:lnTo>
                <a:cubicBezTo>
                  <a:pt x="522003" y="3419640"/>
                  <a:pt x="507705" y="3335799"/>
                  <a:pt x="536301" y="3265282"/>
                </a:cubicBezTo>
                <a:lnTo>
                  <a:pt x="579194" y="3200688"/>
                </a:lnTo>
                <a:lnTo>
                  <a:pt x="643787" y="3157795"/>
                </a:lnTo>
                <a:cubicBezTo>
                  <a:pt x="667293" y="3148264"/>
                  <a:pt x="692279" y="3143498"/>
                  <a:pt x="717266" y="3143498"/>
                </a:cubicBezTo>
                <a:close/>
                <a:moveTo>
                  <a:pt x="1518292" y="2598405"/>
                </a:moveTo>
                <a:cubicBezTo>
                  <a:pt x="1568265" y="2598405"/>
                  <a:pt x="1618237" y="2617470"/>
                  <a:pt x="1656365" y="2655597"/>
                </a:cubicBezTo>
                <a:lnTo>
                  <a:pt x="4761287" y="5760520"/>
                </a:lnTo>
                <a:cubicBezTo>
                  <a:pt x="4837542" y="5836776"/>
                  <a:pt x="4837542" y="5960408"/>
                  <a:pt x="4761287" y="6036665"/>
                </a:cubicBezTo>
                <a:lnTo>
                  <a:pt x="4761287" y="6036663"/>
                </a:lnTo>
                <a:cubicBezTo>
                  <a:pt x="4685032" y="6112918"/>
                  <a:pt x="4561399" y="6112918"/>
                  <a:pt x="4485144" y="6036663"/>
                </a:cubicBezTo>
                <a:lnTo>
                  <a:pt x="1380221" y="2931740"/>
                </a:lnTo>
                <a:cubicBezTo>
                  <a:pt x="1323031" y="2874549"/>
                  <a:pt x="1308733" y="2790707"/>
                  <a:pt x="1337328" y="2720191"/>
                </a:cubicBezTo>
                <a:lnTo>
                  <a:pt x="1380221" y="2655597"/>
                </a:lnTo>
                <a:lnTo>
                  <a:pt x="1380221" y="2655596"/>
                </a:lnTo>
                <a:lnTo>
                  <a:pt x="1444815" y="2612704"/>
                </a:lnTo>
                <a:cubicBezTo>
                  <a:pt x="1468320" y="2603172"/>
                  <a:pt x="1493307" y="2598406"/>
                  <a:pt x="1518292" y="2598405"/>
                </a:cubicBezTo>
                <a:close/>
                <a:moveTo>
                  <a:pt x="427420" y="2180593"/>
                </a:moveTo>
                <a:cubicBezTo>
                  <a:pt x="477393" y="2180593"/>
                  <a:pt x="527364" y="2199656"/>
                  <a:pt x="565492" y="2237784"/>
                </a:cubicBezTo>
                <a:lnTo>
                  <a:pt x="3670415" y="5342707"/>
                </a:lnTo>
                <a:cubicBezTo>
                  <a:pt x="3746670" y="5418962"/>
                  <a:pt x="3746670" y="5542596"/>
                  <a:pt x="3670415" y="5618851"/>
                </a:cubicBezTo>
                <a:lnTo>
                  <a:pt x="3670414" y="5618850"/>
                </a:lnTo>
                <a:cubicBezTo>
                  <a:pt x="3594159" y="5695105"/>
                  <a:pt x="3470526" y="5695105"/>
                  <a:pt x="3394271" y="5618850"/>
                </a:cubicBezTo>
                <a:lnTo>
                  <a:pt x="289349" y="2513927"/>
                </a:lnTo>
                <a:cubicBezTo>
                  <a:pt x="232158" y="2456736"/>
                  <a:pt x="217860" y="2372894"/>
                  <a:pt x="246456" y="2302378"/>
                </a:cubicBezTo>
                <a:lnTo>
                  <a:pt x="289349" y="2237784"/>
                </a:lnTo>
                <a:lnTo>
                  <a:pt x="353943" y="2194890"/>
                </a:lnTo>
                <a:cubicBezTo>
                  <a:pt x="377448" y="2185358"/>
                  <a:pt x="402434" y="2180593"/>
                  <a:pt x="427420" y="2180593"/>
                </a:cubicBezTo>
                <a:close/>
                <a:moveTo>
                  <a:pt x="1403566" y="1810620"/>
                </a:moveTo>
                <a:cubicBezTo>
                  <a:pt x="1453539" y="1810620"/>
                  <a:pt x="1503511" y="1829684"/>
                  <a:pt x="1541638" y="1867811"/>
                </a:cubicBezTo>
                <a:lnTo>
                  <a:pt x="4646561" y="4972734"/>
                </a:lnTo>
                <a:cubicBezTo>
                  <a:pt x="4722816" y="5048989"/>
                  <a:pt x="4722816" y="5172623"/>
                  <a:pt x="4646561" y="5248878"/>
                </a:cubicBezTo>
                <a:lnTo>
                  <a:pt x="4646560" y="5248877"/>
                </a:lnTo>
                <a:cubicBezTo>
                  <a:pt x="4570305" y="5325132"/>
                  <a:pt x="4446672" y="5325132"/>
                  <a:pt x="4370417" y="5248877"/>
                </a:cubicBezTo>
                <a:lnTo>
                  <a:pt x="1265495" y="2143954"/>
                </a:lnTo>
                <a:cubicBezTo>
                  <a:pt x="1208304" y="2086763"/>
                  <a:pt x="1194006" y="2002921"/>
                  <a:pt x="1222602" y="1932405"/>
                </a:cubicBezTo>
                <a:lnTo>
                  <a:pt x="1265495" y="1867811"/>
                </a:lnTo>
                <a:lnTo>
                  <a:pt x="1265495" y="1867811"/>
                </a:lnTo>
                <a:lnTo>
                  <a:pt x="1330089" y="1824918"/>
                </a:lnTo>
                <a:cubicBezTo>
                  <a:pt x="1353594" y="1815386"/>
                  <a:pt x="1378580" y="1810620"/>
                  <a:pt x="1403566" y="1810620"/>
                </a:cubicBezTo>
                <a:close/>
                <a:moveTo>
                  <a:pt x="2204593" y="1265529"/>
                </a:moveTo>
                <a:cubicBezTo>
                  <a:pt x="2254565" y="1265528"/>
                  <a:pt x="2304537" y="1284592"/>
                  <a:pt x="2342664" y="1322720"/>
                </a:cubicBezTo>
                <a:lnTo>
                  <a:pt x="5447589" y="4427643"/>
                </a:lnTo>
                <a:cubicBezTo>
                  <a:pt x="5523844" y="4503898"/>
                  <a:pt x="5523843" y="4627530"/>
                  <a:pt x="5447589" y="4703786"/>
                </a:cubicBezTo>
                <a:lnTo>
                  <a:pt x="5447588" y="4703785"/>
                </a:lnTo>
                <a:cubicBezTo>
                  <a:pt x="5371333" y="4780041"/>
                  <a:pt x="5247700" y="4780041"/>
                  <a:pt x="5171444" y="4703785"/>
                </a:cubicBezTo>
                <a:lnTo>
                  <a:pt x="2066521" y="1598863"/>
                </a:lnTo>
                <a:cubicBezTo>
                  <a:pt x="2009332" y="1541671"/>
                  <a:pt x="1995034" y="1457829"/>
                  <a:pt x="2023628" y="1387313"/>
                </a:cubicBezTo>
                <a:lnTo>
                  <a:pt x="2066522" y="1322720"/>
                </a:lnTo>
                <a:lnTo>
                  <a:pt x="2131116" y="1279826"/>
                </a:lnTo>
                <a:cubicBezTo>
                  <a:pt x="2154622" y="1270294"/>
                  <a:pt x="2179608" y="1265528"/>
                  <a:pt x="2204593" y="1265529"/>
                </a:cubicBezTo>
                <a:close/>
                <a:moveTo>
                  <a:pt x="2716239" y="1104113"/>
                </a:moveTo>
                <a:cubicBezTo>
                  <a:pt x="2766210" y="1104113"/>
                  <a:pt x="2816183" y="1123177"/>
                  <a:pt x="2854310" y="1161304"/>
                </a:cubicBezTo>
                <a:lnTo>
                  <a:pt x="5959234" y="4266228"/>
                </a:lnTo>
                <a:cubicBezTo>
                  <a:pt x="6035489" y="4342483"/>
                  <a:pt x="6035488" y="4466116"/>
                  <a:pt x="5959234" y="4542371"/>
                </a:cubicBezTo>
                <a:lnTo>
                  <a:pt x="5959233" y="4542371"/>
                </a:lnTo>
                <a:cubicBezTo>
                  <a:pt x="5882978" y="4618626"/>
                  <a:pt x="5759344" y="4618626"/>
                  <a:pt x="5683089" y="4542371"/>
                </a:cubicBezTo>
                <a:lnTo>
                  <a:pt x="2578167" y="1437447"/>
                </a:lnTo>
                <a:cubicBezTo>
                  <a:pt x="2520976" y="1380256"/>
                  <a:pt x="2506678" y="1296415"/>
                  <a:pt x="2535273" y="1225898"/>
                </a:cubicBezTo>
                <a:lnTo>
                  <a:pt x="2578167" y="1161305"/>
                </a:lnTo>
                <a:lnTo>
                  <a:pt x="2642761" y="1118411"/>
                </a:lnTo>
                <a:cubicBezTo>
                  <a:pt x="2666267" y="1108880"/>
                  <a:pt x="2691252" y="1104113"/>
                  <a:pt x="2716239" y="1104113"/>
                </a:cubicBezTo>
                <a:close/>
                <a:moveTo>
                  <a:pt x="1113722" y="847716"/>
                </a:moveTo>
                <a:cubicBezTo>
                  <a:pt x="1163694" y="847715"/>
                  <a:pt x="1213666" y="866779"/>
                  <a:pt x="1251793" y="904907"/>
                </a:cubicBezTo>
                <a:lnTo>
                  <a:pt x="4356716" y="4009829"/>
                </a:lnTo>
                <a:cubicBezTo>
                  <a:pt x="4432971" y="4086085"/>
                  <a:pt x="4432971" y="4209718"/>
                  <a:pt x="4356716" y="4285973"/>
                </a:cubicBezTo>
                <a:lnTo>
                  <a:pt x="4356715" y="4285972"/>
                </a:lnTo>
                <a:cubicBezTo>
                  <a:pt x="4280461" y="4362227"/>
                  <a:pt x="4156827" y="4362227"/>
                  <a:pt x="4080572" y="4285972"/>
                </a:cubicBezTo>
                <a:lnTo>
                  <a:pt x="975650" y="1181049"/>
                </a:lnTo>
                <a:cubicBezTo>
                  <a:pt x="918459" y="1123859"/>
                  <a:pt x="904162" y="1040017"/>
                  <a:pt x="932757" y="969500"/>
                </a:cubicBezTo>
                <a:lnTo>
                  <a:pt x="975650" y="904906"/>
                </a:lnTo>
                <a:lnTo>
                  <a:pt x="1040244" y="862013"/>
                </a:lnTo>
                <a:cubicBezTo>
                  <a:pt x="1063750" y="852481"/>
                  <a:pt x="1088736" y="847716"/>
                  <a:pt x="1113722" y="847716"/>
                </a:cubicBezTo>
                <a:close/>
                <a:moveTo>
                  <a:pt x="4947782" y="643418"/>
                </a:moveTo>
                <a:cubicBezTo>
                  <a:pt x="4997755" y="643418"/>
                  <a:pt x="5047727" y="662481"/>
                  <a:pt x="5085855" y="700609"/>
                </a:cubicBezTo>
                <a:lnTo>
                  <a:pt x="7305353" y="2920108"/>
                </a:lnTo>
                <a:cubicBezTo>
                  <a:pt x="7381608" y="2996364"/>
                  <a:pt x="7381608" y="3119997"/>
                  <a:pt x="7305353" y="3196251"/>
                </a:cubicBezTo>
                <a:lnTo>
                  <a:pt x="7305353" y="3196251"/>
                </a:lnTo>
                <a:cubicBezTo>
                  <a:pt x="7229098" y="3272506"/>
                  <a:pt x="7105464" y="3272506"/>
                  <a:pt x="7029209" y="3196251"/>
                </a:cubicBezTo>
                <a:lnTo>
                  <a:pt x="4809711" y="976753"/>
                </a:lnTo>
                <a:cubicBezTo>
                  <a:pt x="4752520" y="919560"/>
                  <a:pt x="4738222" y="835720"/>
                  <a:pt x="4766817" y="765203"/>
                </a:cubicBezTo>
                <a:lnTo>
                  <a:pt x="4809711" y="700609"/>
                </a:lnTo>
                <a:lnTo>
                  <a:pt x="4874305" y="657715"/>
                </a:lnTo>
                <a:cubicBezTo>
                  <a:pt x="4897810" y="648184"/>
                  <a:pt x="4922796" y="643418"/>
                  <a:pt x="4947782" y="643418"/>
                </a:cubicBezTo>
                <a:close/>
                <a:moveTo>
                  <a:pt x="2446599" y="161414"/>
                </a:moveTo>
                <a:cubicBezTo>
                  <a:pt x="2496572" y="161414"/>
                  <a:pt x="2546544" y="180478"/>
                  <a:pt x="2584671" y="218606"/>
                </a:cubicBezTo>
                <a:lnTo>
                  <a:pt x="5689594" y="3323528"/>
                </a:lnTo>
                <a:cubicBezTo>
                  <a:pt x="5765849" y="3399784"/>
                  <a:pt x="5765849" y="3523417"/>
                  <a:pt x="5689594" y="3599672"/>
                </a:cubicBezTo>
                <a:lnTo>
                  <a:pt x="5689594" y="3599671"/>
                </a:lnTo>
                <a:cubicBezTo>
                  <a:pt x="5613339" y="3675926"/>
                  <a:pt x="5489705" y="3675926"/>
                  <a:pt x="5413450" y="3599671"/>
                </a:cubicBezTo>
                <a:lnTo>
                  <a:pt x="2308528" y="494748"/>
                </a:lnTo>
                <a:cubicBezTo>
                  <a:pt x="2251337" y="437558"/>
                  <a:pt x="2237039" y="353715"/>
                  <a:pt x="2265635" y="283199"/>
                </a:cubicBezTo>
                <a:lnTo>
                  <a:pt x="2308528" y="218605"/>
                </a:lnTo>
                <a:lnTo>
                  <a:pt x="2373122" y="175712"/>
                </a:lnTo>
                <a:cubicBezTo>
                  <a:pt x="2396627" y="166181"/>
                  <a:pt x="2421613" y="161414"/>
                  <a:pt x="2446599" y="161414"/>
                </a:cubicBezTo>
                <a:close/>
                <a:moveTo>
                  <a:pt x="3671944" y="40640"/>
                </a:moveTo>
                <a:cubicBezTo>
                  <a:pt x="3721917" y="40640"/>
                  <a:pt x="3771888" y="59704"/>
                  <a:pt x="3810016" y="97831"/>
                </a:cubicBezTo>
                <a:lnTo>
                  <a:pt x="6914939" y="3202755"/>
                </a:lnTo>
                <a:cubicBezTo>
                  <a:pt x="6991194" y="3279010"/>
                  <a:pt x="6991194" y="3402643"/>
                  <a:pt x="6914939" y="3478898"/>
                </a:cubicBezTo>
                <a:lnTo>
                  <a:pt x="6914939" y="3478897"/>
                </a:lnTo>
                <a:cubicBezTo>
                  <a:pt x="6838683" y="3555153"/>
                  <a:pt x="6715050" y="3555153"/>
                  <a:pt x="6638795" y="3478897"/>
                </a:cubicBezTo>
                <a:lnTo>
                  <a:pt x="3533874" y="373974"/>
                </a:lnTo>
                <a:cubicBezTo>
                  <a:pt x="3476682" y="316783"/>
                  <a:pt x="3462384" y="232941"/>
                  <a:pt x="3490980" y="162425"/>
                </a:cubicBezTo>
                <a:lnTo>
                  <a:pt x="3533873" y="97830"/>
                </a:lnTo>
                <a:lnTo>
                  <a:pt x="3598467" y="54937"/>
                </a:lnTo>
                <a:cubicBezTo>
                  <a:pt x="3621972" y="45406"/>
                  <a:pt x="3646957" y="40640"/>
                  <a:pt x="3671944" y="40640"/>
                </a:cubicBezTo>
                <a:close/>
                <a:moveTo>
                  <a:pt x="2958245" y="0"/>
                </a:moveTo>
                <a:cubicBezTo>
                  <a:pt x="3008217" y="1"/>
                  <a:pt x="3058189" y="19064"/>
                  <a:pt x="3096316" y="57191"/>
                </a:cubicBezTo>
                <a:lnTo>
                  <a:pt x="6201239" y="3162114"/>
                </a:lnTo>
                <a:cubicBezTo>
                  <a:pt x="6277494" y="3238369"/>
                  <a:pt x="6277494" y="3362003"/>
                  <a:pt x="6201239" y="3438258"/>
                </a:cubicBezTo>
                <a:lnTo>
                  <a:pt x="6201239" y="3438257"/>
                </a:lnTo>
                <a:cubicBezTo>
                  <a:pt x="6124984" y="3514512"/>
                  <a:pt x="6001350" y="3514512"/>
                  <a:pt x="5925095" y="3438257"/>
                </a:cubicBezTo>
                <a:lnTo>
                  <a:pt x="2820173" y="333335"/>
                </a:lnTo>
                <a:cubicBezTo>
                  <a:pt x="2762982" y="276144"/>
                  <a:pt x="2748684" y="192301"/>
                  <a:pt x="2777280" y="121786"/>
                </a:cubicBezTo>
                <a:lnTo>
                  <a:pt x="2820173" y="57191"/>
                </a:lnTo>
                <a:lnTo>
                  <a:pt x="2884767" y="14298"/>
                </a:lnTo>
                <a:cubicBezTo>
                  <a:pt x="2908272" y="4766"/>
                  <a:pt x="2933258" y="0"/>
                  <a:pt x="2958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0921656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EC76DC33-14CD-4C02-84C8-CC035CB62BF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5994" y="329303"/>
            <a:ext cx="2986331" cy="6199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3F7882D8-9ACD-4F56-B15D-1BBB457EDA7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24031" y="329303"/>
            <a:ext cx="2986331" cy="2861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E2716904-EBBF-496C-B9C4-D47D8AE743E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072069" y="329303"/>
            <a:ext cx="2986331" cy="2861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C3640979-6D66-4FDA-B9EA-44073035E7B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24031" y="3495675"/>
            <a:ext cx="6334369" cy="3033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452370"/>
      </p:ext>
    </p:extLst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F3E96B-F41C-466A-9F7A-C597C8A73509}"/>
              </a:ext>
            </a:extLst>
          </p:cNvPr>
          <p:cNvSpPr/>
          <p:nvPr userDrawn="1"/>
        </p:nvSpPr>
        <p:spPr>
          <a:xfrm>
            <a:off x="0" y="0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A09BFC-FB6E-4A07-AC20-5CA1F5A01095}"/>
              </a:ext>
            </a:extLst>
          </p:cNvPr>
          <p:cNvSpPr/>
          <p:nvPr userDrawn="1"/>
        </p:nvSpPr>
        <p:spPr>
          <a:xfrm>
            <a:off x="0" y="5170396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FD9B416-D374-4FA1-AF6C-D3F7B5419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0926" y="-1"/>
            <a:ext cx="5010150" cy="2505076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3598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68735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962701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0832"/>
      </p:ext>
    </p:extLst>
  </p:cSld>
  <p:clrMapOvr>
    <a:masterClrMapping/>
  </p:clrMapOvr>
  <p:transition spd="slow">
    <p:randomBar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4497923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4" r:id="rId3"/>
  </p:sldLayoutIdLst>
  <p:transition spd="slow">
    <p:randomBar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  <p:sldLayoutId id="2147483665" r:id="rId4"/>
    <p:sldLayoutId id="2147483667" r:id="rId5"/>
    <p:sldLayoutId id="2147483669" r:id="rId6"/>
    <p:sldLayoutId id="2147483670" r:id="rId7"/>
    <p:sldLayoutId id="2147483675" r:id="rId8"/>
    <p:sldLayoutId id="2147483676" r:id="rId9"/>
  </p:sldLayoutIdLst>
  <p:transition spd="slow">
    <p:randomBar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randomBar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gif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gif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mominvp@gmail.co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gif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gif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0714B5B1-803B-4347-A7A8-245903808622}"/>
              </a:ext>
            </a:extLst>
          </p:cNvPr>
          <p:cNvGrpSpPr/>
          <p:nvPr/>
        </p:nvGrpSpPr>
        <p:grpSpPr>
          <a:xfrm>
            <a:off x="329765" y="336714"/>
            <a:ext cx="11382069" cy="5788513"/>
            <a:chOff x="394498" y="4213077"/>
            <a:chExt cx="4289882" cy="2186516"/>
          </a:xfrm>
        </p:grpSpPr>
        <p:sp>
          <p:nvSpPr>
            <p:cNvPr id="59" name="Freeform: Shape 168">
              <a:extLst>
                <a:ext uri="{FF2B5EF4-FFF2-40B4-BE49-F238E27FC236}">
                  <a16:creationId xmlns:a16="http://schemas.microsoft.com/office/drawing/2014/main" xmlns="" id="{B9B40201-40FB-4460-8E50-4259BF5DB58F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69">
              <a:extLst>
                <a:ext uri="{FF2B5EF4-FFF2-40B4-BE49-F238E27FC236}">
                  <a16:creationId xmlns:a16="http://schemas.microsoft.com/office/drawing/2014/main" xmlns="" id="{B2B2827D-BFB7-431B-AD55-FC12A2DCA178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70">
              <a:extLst>
                <a:ext uri="{FF2B5EF4-FFF2-40B4-BE49-F238E27FC236}">
                  <a16:creationId xmlns:a16="http://schemas.microsoft.com/office/drawing/2014/main" xmlns="" id="{BD3A297B-8C2A-4A7C-BD98-70606C85B6F4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71">
              <a:extLst>
                <a:ext uri="{FF2B5EF4-FFF2-40B4-BE49-F238E27FC236}">
                  <a16:creationId xmlns:a16="http://schemas.microsoft.com/office/drawing/2014/main" xmlns="" id="{2B33B7A8-0BAE-4C13-872E-1F2E9A1EECD7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72">
              <a:extLst>
                <a:ext uri="{FF2B5EF4-FFF2-40B4-BE49-F238E27FC236}">
                  <a16:creationId xmlns:a16="http://schemas.microsoft.com/office/drawing/2014/main" xmlns="" id="{2A2C6318-8DB4-4744-8F49-015AFDD5EA81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73">
              <a:extLst>
                <a:ext uri="{FF2B5EF4-FFF2-40B4-BE49-F238E27FC236}">
                  <a16:creationId xmlns:a16="http://schemas.microsoft.com/office/drawing/2014/main" xmlns="" id="{4B7D9BF2-A774-40EB-8987-0A8E1B332F16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74">
              <a:extLst>
                <a:ext uri="{FF2B5EF4-FFF2-40B4-BE49-F238E27FC236}">
                  <a16:creationId xmlns:a16="http://schemas.microsoft.com/office/drawing/2014/main" xmlns="" id="{EFC48FA5-C320-4F51-BD8B-A8802061CB5C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75">
              <a:extLst>
                <a:ext uri="{FF2B5EF4-FFF2-40B4-BE49-F238E27FC236}">
                  <a16:creationId xmlns:a16="http://schemas.microsoft.com/office/drawing/2014/main" xmlns="" id="{BD4C6DB9-64BD-495C-AF7A-E851B04E1BB3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76">
              <a:extLst>
                <a:ext uri="{FF2B5EF4-FFF2-40B4-BE49-F238E27FC236}">
                  <a16:creationId xmlns:a16="http://schemas.microsoft.com/office/drawing/2014/main" xmlns="" id="{15FFC418-C39E-4131-A5D6-E0BCCE58E57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77">
              <a:extLst>
                <a:ext uri="{FF2B5EF4-FFF2-40B4-BE49-F238E27FC236}">
                  <a16:creationId xmlns:a16="http://schemas.microsoft.com/office/drawing/2014/main" xmlns="" id="{E8760AB8-0D83-4E5A-90A7-1A314B3A0D97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78">
              <a:extLst>
                <a:ext uri="{FF2B5EF4-FFF2-40B4-BE49-F238E27FC236}">
                  <a16:creationId xmlns:a16="http://schemas.microsoft.com/office/drawing/2014/main" xmlns="" id="{BC86EB81-42BD-4267-BA6B-44C04869C686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79">
              <a:extLst>
                <a:ext uri="{FF2B5EF4-FFF2-40B4-BE49-F238E27FC236}">
                  <a16:creationId xmlns:a16="http://schemas.microsoft.com/office/drawing/2014/main" xmlns="" id="{1B66B9E1-9EF4-4B5A-A6AE-41AC7C04600A}"/>
                </a:ext>
              </a:extLst>
            </p:cNvPr>
            <p:cNvSpPr/>
            <p:nvPr/>
          </p:nvSpPr>
          <p:spPr>
            <a:xfrm>
              <a:off x="3997471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80">
              <a:extLst>
                <a:ext uri="{FF2B5EF4-FFF2-40B4-BE49-F238E27FC236}">
                  <a16:creationId xmlns:a16="http://schemas.microsoft.com/office/drawing/2014/main" xmlns="" id="{FB9795A1-F5B7-43D6-853F-B9D805FD6B6D}"/>
                </a:ext>
              </a:extLst>
            </p:cNvPr>
            <p:cNvSpPr/>
            <p:nvPr/>
          </p:nvSpPr>
          <p:spPr>
            <a:xfrm>
              <a:off x="4231389" y="4286353"/>
              <a:ext cx="187887" cy="183189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81">
              <a:extLst>
                <a:ext uri="{FF2B5EF4-FFF2-40B4-BE49-F238E27FC236}">
                  <a16:creationId xmlns:a16="http://schemas.microsoft.com/office/drawing/2014/main" xmlns="" id="{21787713-075E-4494-95D7-649E78292C7C}"/>
                </a:ext>
              </a:extLst>
            </p:cNvPr>
            <p:cNvSpPr/>
            <p:nvPr/>
          </p:nvSpPr>
          <p:spPr>
            <a:xfrm>
              <a:off x="1341698" y="431970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82">
              <a:extLst>
                <a:ext uri="{FF2B5EF4-FFF2-40B4-BE49-F238E27FC236}">
                  <a16:creationId xmlns:a16="http://schemas.microsoft.com/office/drawing/2014/main" xmlns="" id="{8C26208E-8FF0-49EB-A6B3-85CADC9F4644}"/>
                </a:ext>
              </a:extLst>
            </p:cNvPr>
            <p:cNvSpPr/>
            <p:nvPr/>
          </p:nvSpPr>
          <p:spPr>
            <a:xfrm>
              <a:off x="1576048" y="4319703"/>
              <a:ext cx="187887" cy="183189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83">
              <a:extLst>
                <a:ext uri="{FF2B5EF4-FFF2-40B4-BE49-F238E27FC236}">
                  <a16:creationId xmlns:a16="http://schemas.microsoft.com/office/drawing/2014/main" xmlns="" id="{70DF3BF2-3E55-4CF5-B46C-CDEFA2D98C64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84">
              <a:extLst>
                <a:ext uri="{FF2B5EF4-FFF2-40B4-BE49-F238E27FC236}">
                  <a16:creationId xmlns:a16="http://schemas.microsoft.com/office/drawing/2014/main" xmlns="" id="{192AAD30-DCB6-464C-8771-4F9EB48EB524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82690" y="764704"/>
            <a:ext cx="8182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স্বাগত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4.07407E-6 L 0.16094 0.412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2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ED4233-FE4B-4951-89A3-1217F73BF114}"/>
              </a:ext>
            </a:extLst>
          </p:cNvPr>
          <p:cNvSpPr txBox="1"/>
          <p:nvPr/>
        </p:nvSpPr>
        <p:spPr>
          <a:xfrm rot="16200000">
            <a:off x="8695425" y="3182779"/>
            <a:ext cx="580878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</a:rPr>
              <a:t>ONLINE DIAGNOSIS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DE3094-AECC-4047-9D75-E1F11EAF6452}"/>
              </a:ext>
            </a:extLst>
          </p:cNvPr>
          <p:cNvSpPr txBox="1"/>
          <p:nvPr/>
        </p:nvSpPr>
        <p:spPr>
          <a:xfrm>
            <a:off x="0" y="6148727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6203138" y="-993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EDCA85-774B-4BDF-A4C7-C297DCF6667D}"/>
              </a:ext>
            </a:extLst>
          </p:cNvPr>
          <p:cNvSpPr txBox="1"/>
          <p:nvPr/>
        </p:nvSpPr>
        <p:spPr>
          <a:xfrm>
            <a:off x="726705" y="236529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12218" y="67052"/>
            <a:ext cx="3438144" cy="576262"/>
            <a:chOff x="5014861" y="1008782"/>
            <a:chExt cx="7983417" cy="576262"/>
          </a:xfrm>
        </p:grpSpPr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84559" y="82923"/>
            <a:ext cx="329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76928" y="142208"/>
            <a:ext cx="3438144" cy="576262"/>
            <a:chOff x="5014861" y="1008782"/>
            <a:chExt cx="7983417" cy="576262"/>
          </a:xfrm>
        </p:grpSpPr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66564" y="158079"/>
            <a:ext cx="329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 b="26820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" y="6148727"/>
            <a:ext cx="12192000" cy="51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8875" y="6154289"/>
            <a:ext cx="1122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হৃদপিণ্ড,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রক্তবাহী ধমনী ও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শিরা,মস্তিষ্ক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বৃক্ক সম্পর্কিত রোগকে 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 বুঝায়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908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02938"/>
            <a:ext cx="12192000" cy="458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79807" y="5868786"/>
            <a:ext cx="424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হৃদপিণ্ড কী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6" y="46894"/>
            <a:ext cx="4008128" cy="585217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48498" y="81929"/>
            <a:ext cx="2495005" cy="576262"/>
            <a:chOff x="5014861" y="1008782"/>
            <a:chExt cx="7983417" cy="576262"/>
          </a:xfrm>
        </p:grpSpPr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25142" y="88712"/>
            <a:ext cx="204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5736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64BF0D-51EE-4352-88B9-00F95A52FFB7}"/>
              </a:ext>
            </a:extLst>
          </p:cNvPr>
          <p:cNvSpPr txBox="1"/>
          <p:nvPr/>
        </p:nvSpPr>
        <p:spPr>
          <a:xfrm rot="16200000">
            <a:off x="8796714" y="392022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D4B2BA-0D60-4756-BEBE-C7ECBA5CA6BE}"/>
              </a:ext>
            </a:extLst>
          </p:cNvPr>
          <p:cNvSpPr txBox="1"/>
          <p:nvPr/>
        </p:nvSpPr>
        <p:spPr>
          <a:xfrm rot="16200000">
            <a:off x="9367728" y="2260671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5" r="32975"/>
          <a:stretch>
            <a:fillRect/>
          </a:stretch>
        </p:blipFill>
        <p:spPr>
          <a:xfrm>
            <a:off x="690563" y="328613"/>
            <a:ext cx="2986087" cy="583723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Placeholder 20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5" r="32975"/>
          <a:stretch>
            <a:fillRect/>
          </a:stretch>
        </p:blipFill>
        <p:spPr>
          <a:xfrm>
            <a:off x="4665663" y="328613"/>
            <a:ext cx="2986087" cy="583723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31641A-7B37-42DE-AC6F-4CB8778A1BBA}"/>
              </a:ext>
            </a:extLst>
          </p:cNvPr>
          <p:cNvSpPr txBox="1"/>
          <p:nvPr/>
        </p:nvSpPr>
        <p:spPr>
          <a:xfrm>
            <a:off x="80029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383C3B-5BE1-4231-8FE9-220FAE3EB848}"/>
              </a:ext>
            </a:extLst>
          </p:cNvPr>
          <p:cNvSpPr txBox="1"/>
          <p:nvPr/>
        </p:nvSpPr>
        <p:spPr>
          <a:xfrm>
            <a:off x="8002993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3" r="35373"/>
          <a:stretch>
            <a:fillRect/>
          </a:stretch>
        </p:blipFill>
        <p:spPr>
          <a:xfrm>
            <a:off x="8545513" y="328613"/>
            <a:ext cx="2986087" cy="583723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0" name="Group 9"/>
          <p:cNvGrpSpPr/>
          <p:nvPr/>
        </p:nvGrpSpPr>
        <p:grpSpPr>
          <a:xfrm>
            <a:off x="2633486" y="142208"/>
            <a:ext cx="7262075" cy="576262"/>
            <a:chOff x="5014861" y="1008782"/>
            <a:chExt cx="7983417" cy="576262"/>
          </a:xfrm>
        </p:grpSpPr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52683" y="142208"/>
            <a:ext cx="73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38550"/>
            <a:ext cx="12192000" cy="4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09764" y="6304664"/>
            <a:ext cx="454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অধিক তেল ও চর্বিযুক্ত খাবার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6636206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2407"/>
          <a:stretch>
            <a:fillRect/>
          </a:stretch>
        </p:blipFill>
        <p:spPr>
          <a:xfrm>
            <a:off x="766763" y="874713"/>
            <a:ext cx="5132387" cy="409733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r="8233"/>
          <a:stretch>
            <a:fillRect/>
          </a:stretch>
        </p:blipFill>
        <p:spPr>
          <a:xfrm>
            <a:off x="6453188" y="874713"/>
            <a:ext cx="5133975" cy="409733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31641A-7B37-42DE-AC6F-4CB8778A1BBA}"/>
              </a:ext>
            </a:extLst>
          </p:cNvPr>
          <p:cNvSpPr txBox="1"/>
          <p:nvPr/>
        </p:nvSpPr>
        <p:spPr>
          <a:xfrm>
            <a:off x="80029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37446D-2DD3-4256-982A-BAADC67A8A91}"/>
              </a:ext>
            </a:extLst>
          </p:cNvPr>
          <p:cNvSpPr txBox="1"/>
          <p:nvPr/>
        </p:nvSpPr>
        <p:spPr>
          <a:xfrm>
            <a:off x="12973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431763"/>
            <a:ext cx="12191999" cy="501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97261" y="5438636"/>
            <a:ext cx="451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গ্রহণ না করা 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93095" y="142208"/>
            <a:ext cx="6939419" cy="576262"/>
            <a:chOff x="5014861" y="1008782"/>
            <a:chExt cx="7983417" cy="576262"/>
          </a:xfrm>
        </p:grpSpPr>
        <p:sp>
          <p:nvSpPr>
            <p:cNvPr id="10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47387" y="142208"/>
            <a:ext cx="634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21" y="4228943"/>
            <a:ext cx="703562" cy="804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06" y="4167879"/>
            <a:ext cx="703562" cy="8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3849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64BF0D-51EE-4352-88B9-00F95A52FFB7}"/>
              </a:ext>
            </a:extLst>
          </p:cNvPr>
          <p:cNvSpPr txBox="1"/>
          <p:nvPr/>
        </p:nvSpPr>
        <p:spPr>
          <a:xfrm rot="16200000">
            <a:off x="8796714" y="392022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D4B2BA-0D60-4756-BEBE-C7ECBA5CA6BE}"/>
              </a:ext>
            </a:extLst>
          </p:cNvPr>
          <p:cNvSpPr txBox="1"/>
          <p:nvPr/>
        </p:nvSpPr>
        <p:spPr>
          <a:xfrm rot="16200000">
            <a:off x="9367728" y="2260671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31641A-7B37-42DE-AC6F-4CB8778A1BBA}"/>
              </a:ext>
            </a:extLst>
          </p:cNvPr>
          <p:cNvSpPr txBox="1"/>
          <p:nvPr/>
        </p:nvSpPr>
        <p:spPr>
          <a:xfrm>
            <a:off x="80029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383C3B-5BE1-4231-8FE9-220FAE3EB848}"/>
              </a:ext>
            </a:extLst>
          </p:cNvPr>
          <p:cNvSpPr txBox="1"/>
          <p:nvPr/>
        </p:nvSpPr>
        <p:spPr>
          <a:xfrm>
            <a:off x="8002993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77019" y="142208"/>
            <a:ext cx="6237962" cy="576262"/>
            <a:chOff x="5014861" y="1008782"/>
            <a:chExt cx="7983417" cy="576262"/>
          </a:xfrm>
        </p:grpSpPr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52683" y="142208"/>
            <a:ext cx="73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1076"/>
            <a:ext cx="12192000" cy="4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4550" y="6294202"/>
            <a:ext cx="234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ধূমপান করা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8" y="72719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1514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D4B2BA-0D60-4756-BEBE-C7ECBA5CA6BE}"/>
              </a:ext>
            </a:extLst>
          </p:cNvPr>
          <p:cNvSpPr txBox="1"/>
          <p:nvPr/>
        </p:nvSpPr>
        <p:spPr>
          <a:xfrm rot="16200000">
            <a:off x="9367728" y="2260671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31641A-7B37-42DE-AC6F-4CB8778A1BBA}"/>
              </a:ext>
            </a:extLst>
          </p:cNvPr>
          <p:cNvSpPr txBox="1"/>
          <p:nvPr/>
        </p:nvSpPr>
        <p:spPr>
          <a:xfrm>
            <a:off x="80029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383C3B-5BE1-4231-8FE9-220FAE3EB848}"/>
              </a:ext>
            </a:extLst>
          </p:cNvPr>
          <p:cNvSpPr txBox="1"/>
          <p:nvPr/>
        </p:nvSpPr>
        <p:spPr>
          <a:xfrm>
            <a:off x="8002993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17523" y="142208"/>
            <a:ext cx="7352778" cy="576262"/>
            <a:chOff x="5014861" y="1008782"/>
            <a:chExt cx="7983417" cy="576262"/>
          </a:xfrm>
        </p:grpSpPr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06038" y="142208"/>
            <a:ext cx="7649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02967"/>
            <a:ext cx="12192000" cy="4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7759" y="5758619"/>
            <a:ext cx="269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পরিশ্রম করা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81" y="1230128"/>
            <a:ext cx="7620000" cy="42862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7924630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r="31161"/>
          <a:stretch>
            <a:fillRect/>
          </a:stretch>
        </p:blipFill>
        <p:spPr>
          <a:xfrm>
            <a:off x="8477250" y="290513"/>
            <a:ext cx="2986088" cy="584041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4" r="34674"/>
          <a:stretch>
            <a:fillRect/>
          </a:stretch>
        </p:blipFill>
        <p:spPr>
          <a:xfrm>
            <a:off x="676275" y="287338"/>
            <a:ext cx="3024188" cy="5843587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7" r="32737"/>
          <a:stretch>
            <a:fillRect/>
          </a:stretch>
        </p:blipFill>
        <p:spPr>
          <a:xfrm>
            <a:off x="4656138" y="365125"/>
            <a:ext cx="2986087" cy="57658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10" name="Group 9"/>
          <p:cNvGrpSpPr/>
          <p:nvPr/>
        </p:nvGrpSpPr>
        <p:grpSpPr>
          <a:xfrm>
            <a:off x="2564538" y="142208"/>
            <a:ext cx="6938541" cy="576262"/>
            <a:chOff x="5014861" y="1008782"/>
            <a:chExt cx="7983417" cy="576262"/>
          </a:xfrm>
        </p:grpSpPr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45839" y="166449"/>
            <a:ext cx="73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38550"/>
            <a:ext cx="12192000" cy="4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3484" y="6329601"/>
            <a:ext cx="72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হাঁটাচলা ব্যা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রকম শারীরিক পরিশ্রম না করা 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64" y="5326754"/>
            <a:ext cx="703562" cy="8041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28" y="5302081"/>
            <a:ext cx="703562" cy="8041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927" y="5254027"/>
            <a:ext cx="703562" cy="8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7887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02938"/>
            <a:ext cx="12192000" cy="458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2965" y="5839887"/>
            <a:ext cx="564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কারণ ব্যাখ্যা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48498" y="81929"/>
            <a:ext cx="2495005" cy="576262"/>
            <a:chOff x="5014861" y="1008782"/>
            <a:chExt cx="7983417" cy="576262"/>
          </a:xfrm>
        </p:grpSpPr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74430" y="81929"/>
            <a:ext cx="204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68" y="847045"/>
            <a:ext cx="7202464" cy="480398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6986771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5" r="32855"/>
          <a:stretch>
            <a:fillRect/>
          </a:stretch>
        </p:blipFill>
        <p:spPr>
          <a:xfrm>
            <a:off x="8532813" y="325438"/>
            <a:ext cx="2986087" cy="580548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6" r="35526"/>
          <a:stretch>
            <a:fillRect/>
          </a:stretch>
        </p:blipFill>
        <p:spPr>
          <a:xfrm>
            <a:off x="676275" y="328613"/>
            <a:ext cx="2986088" cy="58023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4" r="32744"/>
          <a:stretch>
            <a:fillRect/>
          </a:stretch>
        </p:blipFill>
        <p:spPr>
          <a:xfrm>
            <a:off x="4656138" y="365125"/>
            <a:ext cx="2986087" cy="5765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0" name="Group 9"/>
          <p:cNvGrpSpPr/>
          <p:nvPr/>
        </p:nvGrpSpPr>
        <p:grpSpPr>
          <a:xfrm>
            <a:off x="789141" y="142208"/>
            <a:ext cx="10622071" cy="576262"/>
            <a:chOff x="5005447" y="1008782"/>
            <a:chExt cx="7983417" cy="576262"/>
          </a:xfrm>
        </p:grpSpPr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005447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35774" y="137951"/>
            <a:ext cx="1040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আক্রমণ থেকে রক্ষা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38550"/>
            <a:ext cx="12192000" cy="4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4061" y="6317391"/>
            <a:ext cx="599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অধিক শর্করা ও চর্বি যুক্ত খাবার না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01" y="5218499"/>
            <a:ext cx="703562" cy="804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16" y="5218499"/>
            <a:ext cx="703562" cy="804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39" y="5121714"/>
            <a:ext cx="703562" cy="8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8461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64BF0D-51EE-4352-88B9-00F95A52FFB7}"/>
              </a:ext>
            </a:extLst>
          </p:cNvPr>
          <p:cNvSpPr txBox="1"/>
          <p:nvPr/>
        </p:nvSpPr>
        <p:spPr>
          <a:xfrm rot="16200000">
            <a:off x="8796714" y="392022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6" r="35486"/>
          <a:stretch>
            <a:fillRect/>
          </a:stretch>
        </p:blipFill>
        <p:spPr>
          <a:xfrm>
            <a:off x="700088" y="344488"/>
            <a:ext cx="2986087" cy="5786437"/>
          </a:xfrm>
          <a:effectLst>
            <a:softEdge rad="317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D4B2BA-0D60-4756-BEBE-C7ECBA5CA6BE}"/>
              </a:ext>
            </a:extLst>
          </p:cNvPr>
          <p:cNvSpPr txBox="1"/>
          <p:nvPr/>
        </p:nvSpPr>
        <p:spPr>
          <a:xfrm rot="16200000">
            <a:off x="9367728" y="2260671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31641A-7B37-42DE-AC6F-4CB8778A1BBA}"/>
              </a:ext>
            </a:extLst>
          </p:cNvPr>
          <p:cNvSpPr txBox="1"/>
          <p:nvPr/>
        </p:nvSpPr>
        <p:spPr>
          <a:xfrm>
            <a:off x="80029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383C3B-5BE1-4231-8FE9-220FAE3EB848}"/>
              </a:ext>
            </a:extLst>
          </p:cNvPr>
          <p:cNvSpPr txBox="1"/>
          <p:nvPr/>
        </p:nvSpPr>
        <p:spPr>
          <a:xfrm>
            <a:off x="8002993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4" r="35434"/>
          <a:stretch>
            <a:fillRect/>
          </a:stretch>
        </p:blipFill>
        <p:spPr>
          <a:xfrm>
            <a:off x="4656138" y="365125"/>
            <a:ext cx="2986087" cy="5765800"/>
          </a:xfrm>
          <a:effectLst>
            <a:softEdge rad="317500"/>
          </a:effectLst>
        </p:spPr>
      </p:pic>
      <p:pic>
        <p:nvPicPr>
          <p:cNvPr id="22" name="Picture Placeholder 21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5" r="32845"/>
          <a:stretch>
            <a:fillRect/>
          </a:stretch>
        </p:blipFill>
        <p:spPr>
          <a:xfrm>
            <a:off x="8545513" y="328613"/>
            <a:ext cx="2986087" cy="5802312"/>
          </a:xfrm>
          <a:effectLst>
            <a:softEdge rad="317500"/>
          </a:effectLst>
        </p:spPr>
      </p:pic>
      <p:grpSp>
        <p:nvGrpSpPr>
          <p:cNvPr id="10" name="Group 9"/>
          <p:cNvGrpSpPr/>
          <p:nvPr/>
        </p:nvGrpSpPr>
        <p:grpSpPr>
          <a:xfrm>
            <a:off x="789141" y="142208"/>
            <a:ext cx="10622071" cy="576262"/>
            <a:chOff x="5005447" y="1008782"/>
            <a:chExt cx="7983417" cy="576262"/>
          </a:xfrm>
        </p:grpSpPr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005447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35774" y="137951"/>
            <a:ext cx="1040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আক্রমণ থেকে রক্ষা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38550"/>
            <a:ext cx="12192000" cy="4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77655" y="6302715"/>
            <a:ext cx="1038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পরিশ্রম করা যথা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হাঁটা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চলা,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করার অভ্যাস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98" y="5130033"/>
            <a:ext cx="662028" cy="6590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67" y="5147951"/>
            <a:ext cx="662028" cy="6590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996" y="5147951"/>
            <a:ext cx="662028" cy="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6798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44FC8B6-6B1B-4CF2-85AB-B2B76F6AA8C0}"/>
              </a:ext>
            </a:extLst>
          </p:cNvPr>
          <p:cNvCxnSpPr>
            <a:cxnSpLocks/>
          </p:cNvCxnSpPr>
          <p:nvPr/>
        </p:nvCxnSpPr>
        <p:spPr>
          <a:xfrm flipH="1">
            <a:off x="6093652" y="3470833"/>
            <a:ext cx="31018" cy="3387167"/>
          </a:xfrm>
          <a:prstGeom prst="line">
            <a:avLst/>
          </a:prstGeom>
          <a:ln w="57150">
            <a:solidFill>
              <a:srgbClr val="DFA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CEB3F79-97E1-4A5B-84F8-BC04D6463EE9}"/>
              </a:ext>
            </a:extLst>
          </p:cNvPr>
          <p:cNvSpPr/>
          <p:nvPr/>
        </p:nvSpPr>
        <p:spPr>
          <a:xfrm>
            <a:off x="3429007" y="28228"/>
            <a:ext cx="5329290" cy="3127956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  <a:noFill/>
          <a:ln w="57150">
            <a:solidFill>
              <a:srgbClr val="DFA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78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4B9D83D-B06B-4743-B756-28CD8169CC03}"/>
              </a:ext>
            </a:extLst>
          </p:cNvPr>
          <p:cNvSpPr/>
          <p:nvPr/>
        </p:nvSpPr>
        <p:spPr>
          <a:xfrm>
            <a:off x="5965408" y="3219544"/>
            <a:ext cx="291630" cy="2916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FA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41BB03C-2A1C-443B-99BA-D0DC1A6159AA}"/>
              </a:ext>
            </a:extLst>
          </p:cNvPr>
          <p:cNvSpPr/>
          <p:nvPr/>
        </p:nvSpPr>
        <p:spPr>
          <a:xfrm>
            <a:off x="6019195" y="4837870"/>
            <a:ext cx="177847" cy="1778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DFA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xmlns="" id="{0FA082C3-B4F8-439C-8ED3-FA6B121FEA8E}"/>
              </a:ext>
            </a:extLst>
          </p:cNvPr>
          <p:cNvSpPr txBox="1">
            <a:spLocks/>
          </p:cNvSpPr>
          <p:nvPr/>
        </p:nvSpPr>
        <p:spPr>
          <a:xfrm>
            <a:off x="6350001" y="3928822"/>
            <a:ext cx="5841999" cy="1935353"/>
          </a:xfrm>
          <a:prstGeom prst="rect">
            <a:avLst/>
          </a:prstGeom>
        </p:spPr>
        <p:txBody>
          <a:bodyPr vert="horz" lIns="90311" tIns="45156" rIns="90311" bIns="4515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16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BD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bn-BD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  বিষয়ঃ বিজ্ঞান  অধ্যায়ঃ </a:t>
            </a:r>
            <a:r>
              <a:rPr lang="bn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161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ঃ ৫০</a:t>
            </a:r>
            <a:r>
              <a:rPr lang="bn-BD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তারিখঃ </a:t>
            </a:r>
            <a:r>
              <a:rPr lang="bn-IN" sz="3161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bn-BD" sz="3161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 খ্রিঃ</a:t>
            </a: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xmlns="" id="{6178ADE3-50D3-4DD2-AF5C-2B770F7DE513}"/>
              </a:ext>
            </a:extLst>
          </p:cNvPr>
          <p:cNvSpPr txBox="1">
            <a:spLocks/>
          </p:cNvSpPr>
          <p:nvPr/>
        </p:nvSpPr>
        <p:spPr>
          <a:xfrm>
            <a:off x="693460" y="3701814"/>
            <a:ext cx="5237909" cy="2619962"/>
          </a:xfrm>
          <a:prstGeom prst="rect">
            <a:avLst/>
          </a:prstGeom>
        </p:spPr>
        <p:txBody>
          <a:bodyPr vert="horz" lIns="90311" tIns="45156" rIns="90311" bIns="4515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bn-BD" sz="3161" b="1" dirty="0">
                <a:latin typeface="NikoshBAN" pitchFamily="2" charset="0"/>
                <a:cs typeface="NikoshBAN" pitchFamily="2" charset="0"/>
              </a:rPr>
              <a:t>মোমিন আহমেদ </a:t>
            </a:r>
            <a:br>
              <a:rPr lang="bn-BD" sz="3161" b="1" dirty="0">
                <a:latin typeface="NikoshBAN" pitchFamily="2" charset="0"/>
                <a:cs typeface="NikoshBAN" pitchFamily="2" charset="0"/>
              </a:rPr>
            </a:br>
            <a:r>
              <a:rPr lang="bn-BD" sz="3161" b="1" spc="-138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161" b="1" spc="-138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161" b="1" spc="-138" dirty="0">
                <a:latin typeface="NikoshBAN" pitchFamily="2" charset="0"/>
                <a:cs typeface="NikoshBAN" pitchFamily="2" charset="0"/>
              </a:rPr>
              <a:t>সৃজনী উচ্চ বিদ্যালয়</a:t>
            </a:r>
            <a:r>
              <a:rPr lang="en-US" sz="3161" b="1" spc="-138" dirty="0">
                <a:latin typeface="NikoshBAN" pitchFamily="2" charset="0"/>
                <a:cs typeface="NikoshBAN" pitchFamily="2" charset="0"/>
              </a:rPr>
              <a:t> </a:t>
            </a:r>
            <a:endParaRPr lang="bn-BD" sz="3161" b="1" spc="-138" dirty="0"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bn-BD" sz="3161" b="1" spc="-138" dirty="0">
                <a:latin typeface="NikoshBAN" pitchFamily="2" charset="0"/>
                <a:cs typeface="NikoshBAN" pitchFamily="2" charset="0"/>
              </a:rPr>
              <a:t>সদর,</a:t>
            </a:r>
            <a:r>
              <a:rPr lang="en-US" sz="3161" b="1" spc="-138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61" b="1" spc="-138" dirty="0">
                <a:latin typeface="NikoshBAN" pitchFamily="2" charset="0"/>
                <a:cs typeface="NikoshBAN" pitchFamily="2" charset="0"/>
              </a:rPr>
              <a:t>জয়পুরহাট।</a:t>
            </a:r>
            <a:br>
              <a:rPr lang="bn-BD" sz="3161" b="1" spc="-138" dirty="0">
                <a:latin typeface="NikoshBAN" pitchFamily="2" charset="0"/>
                <a:cs typeface="NikoshBAN" pitchFamily="2" charset="0"/>
              </a:rPr>
            </a:br>
            <a:r>
              <a:rPr lang="en-US" sz="2370" spc="-138" dirty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370" spc="-138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mominvp@gmail.com</a:t>
            </a:r>
            <a:r>
              <a:rPr lang="en-US" sz="2370" spc="-138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  <a:hlinkClick r:id="rId2"/>
              </a:rPr>
              <a:t>il.</a:t>
            </a:r>
            <a:r>
              <a:rPr lang="en-US" sz="2370" spc="-138" dirty="0">
                <a:latin typeface="NikoshBAN" pitchFamily="2" charset="0"/>
                <a:cs typeface="NikoshBAN" pitchFamily="2" charset="0"/>
                <a:hlinkClick r:id="rId2"/>
              </a:rPr>
              <a:t>com</a:t>
            </a:r>
            <a:r>
              <a:rPr lang="bn-BD" sz="3161" spc="-138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161" spc="-138" dirty="0">
                <a:latin typeface="NikoshBAN" pitchFamily="2" charset="0"/>
                <a:cs typeface="NikoshBAN" pitchFamily="2" charset="0"/>
              </a:rPr>
            </a:br>
            <a:r>
              <a:rPr lang="bn-BD" sz="3161" b="1" spc="-138" dirty="0">
                <a:latin typeface="NikoshBAN" pitchFamily="2" charset="0"/>
                <a:cs typeface="NikoshBAN" pitchFamily="2" charset="0"/>
              </a:rPr>
              <a:t>মোবাইল- ০১৭১০৩৫৯০৫৩</a:t>
            </a:r>
            <a:endParaRPr lang="en-US" altLang="zh-CN" sz="3161" b="1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3" b="25313"/>
          <a:stretch>
            <a:fillRect/>
          </a:stretch>
        </p:blipFill>
        <p:spPr>
          <a:xfrm>
            <a:off x="3590926" y="-2"/>
            <a:ext cx="5010150" cy="2986179"/>
          </a:xfrm>
        </p:spPr>
      </p:pic>
    </p:spTree>
    <p:extLst>
      <p:ext uri="{BB962C8B-B14F-4D97-AF65-F5344CB8AC3E}">
        <p14:creationId xmlns:p14="http://schemas.microsoft.com/office/powerpoint/2010/main" val="263657524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64BF0D-51EE-4352-88B9-00F95A52FFB7}"/>
              </a:ext>
            </a:extLst>
          </p:cNvPr>
          <p:cNvSpPr txBox="1"/>
          <p:nvPr/>
        </p:nvSpPr>
        <p:spPr>
          <a:xfrm rot="16200000">
            <a:off x="8796714" y="392022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D4B2BA-0D60-4756-BEBE-C7ECBA5CA6BE}"/>
              </a:ext>
            </a:extLst>
          </p:cNvPr>
          <p:cNvSpPr txBox="1"/>
          <p:nvPr/>
        </p:nvSpPr>
        <p:spPr>
          <a:xfrm rot="16200000">
            <a:off x="9367728" y="2260671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31641A-7B37-42DE-AC6F-4CB8778A1BBA}"/>
              </a:ext>
            </a:extLst>
          </p:cNvPr>
          <p:cNvSpPr txBox="1"/>
          <p:nvPr/>
        </p:nvSpPr>
        <p:spPr>
          <a:xfrm>
            <a:off x="80029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5" r="36415"/>
          <a:stretch>
            <a:fillRect/>
          </a:stretch>
        </p:blipFill>
        <p:spPr>
          <a:xfrm>
            <a:off x="676275" y="287338"/>
            <a:ext cx="3024188" cy="584358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383C3B-5BE1-4231-8FE9-220FAE3EB848}"/>
              </a:ext>
            </a:extLst>
          </p:cNvPr>
          <p:cNvSpPr txBox="1"/>
          <p:nvPr/>
        </p:nvSpPr>
        <p:spPr>
          <a:xfrm>
            <a:off x="8002993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 r="24809"/>
          <a:stretch>
            <a:fillRect/>
          </a:stretch>
        </p:blipFill>
        <p:spPr>
          <a:xfrm>
            <a:off x="4656138" y="365125"/>
            <a:ext cx="2986087" cy="57658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4" r="34464"/>
          <a:stretch>
            <a:fillRect/>
          </a:stretch>
        </p:blipFill>
        <p:spPr>
          <a:xfrm>
            <a:off x="8545513" y="328613"/>
            <a:ext cx="2986087" cy="580231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10" name="Group 9"/>
          <p:cNvGrpSpPr/>
          <p:nvPr/>
        </p:nvGrpSpPr>
        <p:grpSpPr>
          <a:xfrm>
            <a:off x="789141" y="142208"/>
            <a:ext cx="10622071" cy="576262"/>
            <a:chOff x="5005447" y="1008782"/>
            <a:chExt cx="7983417" cy="576262"/>
          </a:xfrm>
        </p:grpSpPr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005447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35774" y="137951"/>
            <a:ext cx="1040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আক্রমণ থেকে রক্ষা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76" y="6324979"/>
            <a:ext cx="12192000" cy="4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60708" y="6271136"/>
            <a:ext cx="372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মিত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করা</a:t>
            </a:r>
            <a:endParaRPr lang="en-US" sz="2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64" y="5471839"/>
            <a:ext cx="662028" cy="659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133" y="5471839"/>
            <a:ext cx="662028" cy="6590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572" y="5422310"/>
            <a:ext cx="662028" cy="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73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64BF0D-51EE-4352-88B9-00F95A52FFB7}"/>
              </a:ext>
            </a:extLst>
          </p:cNvPr>
          <p:cNvSpPr txBox="1"/>
          <p:nvPr/>
        </p:nvSpPr>
        <p:spPr>
          <a:xfrm rot="16200000">
            <a:off x="8796714" y="392022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31641A-7B37-42DE-AC6F-4CB8778A1BBA}"/>
              </a:ext>
            </a:extLst>
          </p:cNvPr>
          <p:cNvSpPr txBox="1"/>
          <p:nvPr/>
        </p:nvSpPr>
        <p:spPr>
          <a:xfrm>
            <a:off x="80029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r="32749"/>
          <a:stretch>
            <a:fillRect/>
          </a:stretch>
        </p:blipFill>
        <p:spPr>
          <a:xfrm>
            <a:off x="676275" y="287338"/>
            <a:ext cx="3024188" cy="5843587"/>
          </a:xfrm>
          <a:effectLst>
            <a:softEdge rad="317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383C3B-5BE1-4231-8FE9-220FAE3EB848}"/>
              </a:ext>
            </a:extLst>
          </p:cNvPr>
          <p:cNvSpPr txBox="1"/>
          <p:nvPr/>
        </p:nvSpPr>
        <p:spPr>
          <a:xfrm>
            <a:off x="8002993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9" r="30579"/>
          <a:stretch>
            <a:fillRect/>
          </a:stretch>
        </p:blipFill>
        <p:spPr>
          <a:xfrm>
            <a:off x="4656138" y="365125"/>
            <a:ext cx="2986087" cy="5765800"/>
          </a:xfrm>
          <a:effectLst>
            <a:softEdge rad="317500"/>
          </a:effectLst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8" r="34058"/>
          <a:stretch>
            <a:fillRect/>
          </a:stretch>
        </p:blipFill>
        <p:spPr>
          <a:xfrm>
            <a:off x="8545513" y="328613"/>
            <a:ext cx="2986087" cy="5802312"/>
          </a:xfrm>
          <a:effectLst>
            <a:softEdge rad="317500"/>
          </a:effectLst>
        </p:spPr>
      </p:pic>
      <p:grpSp>
        <p:nvGrpSpPr>
          <p:cNvPr id="10" name="Group 9"/>
          <p:cNvGrpSpPr/>
          <p:nvPr/>
        </p:nvGrpSpPr>
        <p:grpSpPr>
          <a:xfrm>
            <a:off x="789141" y="142208"/>
            <a:ext cx="10622071" cy="576262"/>
            <a:chOff x="5005447" y="1008782"/>
            <a:chExt cx="7983417" cy="576262"/>
          </a:xfrm>
        </p:grpSpPr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005447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35774" y="137951"/>
            <a:ext cx="1040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আক্রমণ থেকে রক্ষা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38550"/>
            <a:ext cx="12192000" cy="4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0701" y="6280585"/>
            <a:ext cx="8970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ধূমপান ত্যাগ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ধূমপানের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ফলে ধমনী শক্ত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রক্ত প্রবাহের ব্যাঘাত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30" y="5326754"/>
            <a:ext cx="703562" cy="804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05" y="5362439"/>
            <a:ext cx="703562" cy="8041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38" y="5297233"/>
            <a:ext cx="703562" cy="8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9771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64BF0D-51EE-4352-88B9-00F95A52FFB7}"/>
              </a:ext>
            </a:extLst>
          </p:cNvPr>
          <p:cNvSpPr txBox="1"/>
          <p:nvPr/>
        </p:nvSpPr>
        <p:spPr>
          <a:xfrm rot="16200000">
            <a:off x="8796714" y="392022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D4B2BA-0D60-4756-BEBE-C7ECBA5CA6BE}"/>
              </a:ext>
            </a:extLst>
          </p:cNvPr>
          <p:cNvSpPr txBox="1"/>
          <p:nvPr/>
        </p:nvSpPr>
        <p:spPr>
          <a:xfrm rot="16200000">
            <a:off x="9367728" y="2260671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31641A-7B37-42DE-AC6F-4CB8778A1BBA}"/>
              </a:ext>
            </a:extLst>
          </p:cNvPr>
          <p:cNvSpPr txBox="1"/>
          <p:nvPr/>
        </p:nvSpPr>
        <p:spPr>
          <a:xfrm>
            <a:off x="80029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383C3B-5BE1-4231-8FE9-220FAE3EB848}"/>
              </a:ext>
            </a:extLst>
          </p:cNvPr>
          <p:cNvSpPr txBox="1"/>
          <p:nvPr/>
        </p:nvSpPr>
        <p:spPr>
          <a:xfrm>
            <a:off x="8002993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22027" y="94207"/>
            <a:ext cx="10558621" cy="576262"/>
            <a:chOff x="5014861" y="1008782"/>
            <a:chExt cx="7983417" cy="576262"/>
          </a:xfrm>
        </p:grpSpPr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18086" y="105292"/>
            <a:ext cx="1044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আক্রমণ থেকে রক্ষা পাও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10316"/>
            <a:ext cx="12192000" cy="4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49865" y="5900169"/>
            <a:ext cx="839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মানসিক চাপ ও দুশ্চিন্তা মুক্ত থাকার চেষ্টা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01" y="1400228"/>
            <a:ext cx="5537837" cy="406238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23" name="Group 22"/>
          <p:cNvGrpSpPr/>
          <p:nvPr/>
        </p:nvGrpSpPr>
        <p:grpSpPr>
          <a:xfrm>
            <a:off x="348066" y="1417447"/>
            <a:ext cx="5533478" cy="4058511"/>
            <a:chOff x="0" y="1477800"/>
            <a:chExt cx="4942171" cy="350755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946" y="1477800"/>
              <a:ext cx="1800225" cy="35035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81813"/>
              <a:ext cx="3252683" cy="3503545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23" y="4652272"/>
            <a:ext cx="703562" cy="8041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53" y="4652272"/>
            <a:ext cx="703562" cy="8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3941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2" r="30822"/>
          <a:stretch>
            <a:fillRect/>
          </a:stretch>
        </p:blipFill>
        <p:spPr>
          <a:xfrm>
            <a:off x="8559800" y="288925"/>
            <a:ext cx="2987675" cy="584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7" r="32967"/>
          <a:stretch>
            <a:fillRect/>
          </a:stretch>
        </p:blipFill>
        <p:spPr>
          <a:xfrm>
            <a:off x="4526158" y="287338"/>
            <a:ext cx="2986088" cy="584358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5" r="32785"/>
          <a:stretch>
            <a:fillRect/>
          </a:stretch>
        </p:blipFill>
        <p:spPr>
          <a:xfrm>
            <a:off x="676275" y="287338"/>
            <a:ext cx="3024188" cy="584358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0" name="Group 9"/>
          <p:cNvGrpSpPr/>
          <p:nvPr/>
        </p:nvGrpSpPr>
        <p:grpSpPr>
          <a:xfrm>
            <a:off x="764089" y="79713"/>
            <a:ext cx="10700580" cy="576262"/>
            <a:chOff x="5014861" y="1008782"/>
            <a:chExt cx="7983417" cy="576262"/>
          </a:xfrm>
        </p:grpSpPr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16898" y="67052"/>
            <a:ext cx="100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আক্রমণ থেকে রক্ষা পাও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38550"/>
            <a:ext cx="12192000" cy="4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80992" y="6338550"/>
            <a:ext cx="697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তাজা ফলমূল শাকসবজি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অভ্যাস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ড়ে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90" y="5471839"/>
            <a:ext cx="662028" cy="6590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81" y="5471839"/>
            <a:ext cx="662028" cy="6590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940" y="5471839"/>
            <a:ext cx="662028" cy="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0436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64BF0D-51EE-4352-88B9-00F95A52FFB7}"/>
              </a:ext>
            </a:extLst>
          </p:cNvPr>
          <p:cNvSpPr txBox="1"/>
          <p:nvPr/>
        </p:nvSpPr>
        <p:spPr>
          <a:xfrm rot="16200000">
            <a:off x="8796714" y="392022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31641A-7B37-42DE-AC6F-4CB8778A1BBA}"/>
              </a:ext>
            </a:extLst>
          </p:cNvPr>
          <p:cNvSpPr txBox="1"/>
          <p:nvPr/>
        </p:nvSpPr>
        <p:spPr>
          <a:xfrm>
            <a:off x="80029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383C3B-5BE1-4231-8FE9-220FAE3EB848}"/>
              </a:ext>
            </a:extLst>
          </p:cNvPr>
          <p:cNvSpPr txBox="1"/>
          <p:nvPr/>
        </p:nvSpPr>
        <p:spPr>
          <a:xfrm>
            <a:off x="8002993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34652" y="209977"/>
            <a:ext cx="10922696" cy="576262"/>
            <a:chOff x="5014861" y="1008782"/>
            <a:chExt cx="7983417" cy="576262"/>
          </a:xfrm>
        </p:grpSpPr>
        <p:sp>
          <p:nvSpPr>
            <p:cNvPr id="11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21921" y="205720"/>
            <a:ext cx="1050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আক্রমণ থেকে রক্ষা পাও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225099"/>
            <a:ext cx="12192000" cy="4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1897" y="5178256"/>
            <a:ext cx="384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ওজন বাড়তে না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5"/>
          <a:stretch/>
        </p:blipFill>
        <p:spPr>
          <a:xfrm>
            <a:off x="2736989" y="1332945"/>
            <a:ext cx="6718022" cy="36001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07" y="3752523"/>
            <a:ext cx="966608" cy="11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015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02938"/>
            <a:ext cx="12192000" cy="458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5096" y="5863750"/>
            <a:ext cx="936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আক্রমণ থেকে রক্ষা পাও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উপা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বর্ণনা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48498" y="81929"/>
            <a:ext cx="2495005" cy="576262"/>
            <a:chOff x="5014861" y="1008782"/>
            <a:chExt cx="7983417" cy="576262"/>
          </a:xfrm>
        </p:grpSpPr>
        <p:sp>
          <p:nvSpPr>
            <p:cNvPr id="12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74430" y="81929"/>
            <a:ext cx="204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1"/>
          <a:stretch/>
        </p:blipFill>
        <p:spPr>
          <a:xfrm>
            <a:off x="2088167" y="728260"/>
            <a:ext cx="8015666" cy="49956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9929281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391955D-7C07-446C-ADC7-BAD6A457601E}"/>
              </a:ext>
            </a:extLst>
          </p:cNvPr>
          <p:cNvGrpSpPr/>
          <p:nvPr/>
        </p:nvGrpSpPr>
        <p:grpSpPr>
          <a:xfrm>
            <a:off x="5348614" y="57949"/>
            <a:ext cx="1389272" cy="1765975"/>
            <a:chOff x="928131" y="447675"/>
            <a:chExt cx="4311999" cy="59231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4A102D5-56F8-43E0-96A0-643303B76912}"/>
                </a:ext>
              </a:extLst>
            </p:cNvPr>
            <p:cNvGrpSpPr/>
            <p:nvPr/>
          </p:nvGrpSpPr>
          <p:grpSpPr>
            <a:xfrm flipH="1">
              <a:off x="928131" y="447675"/>
              <a:ext cx="4311999" cy="5923193"/>
              <a:chOff x="3463891" y="0"/>
              <a:chExt cx="4991980" cy="685725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F0DAE108-5C9B-4D39-B568-97F5375DE1B6}"/>
                  </a:ext>
                </a:extLst>
              </p:cNvPr>
              <p:cNvSpPr/>
              <p:nvPr/>
            </p:nvSpPr>
            <p:spPr>
              <a:xfrm>
                <a:off x="3463891" y="366857"/>
                <a:ext cx="4490644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547E1779-231D-4657-8B7D-C823AF81C6AE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C1BE7C51-B94F-4D78-8AFA-37C14964457C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68033315-9532-4701-9B4A-0F86E59A51B2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3ECF0ED-59C5-4F64-BA71-460B00300E31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16685" y="671660"/>
            <a:ext cx="197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09" y="1823924"/>
            <a:ext cx="12091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আমান সাহেব একজন ব্যাংক কর্মকর্তা। তিনি একজন মাঝারি গড়নের মোটাসোটা মানুষ। তিনি প্রচুর মাছ মাংস ও তেলযুক্ত খাবার পছন্দ করেন। তিনি একজন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ধূমপায়ী।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সারাদিন হাঁটাচলা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 হয়না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বললেই চলে। হঠাৎ করে একদিন অফিস থেকে ফিরে বুকের বাম দিকে ব্যথা অনুভব করলেন। কিছুক্ষণের মধ্যেই ব্যথা তীব্র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  তিনি অজ্ঞান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পড়লেন। তার স্ত্রী তৎক্ষণাৎ তাকে হাসপাতালে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গেলেন।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69" y="4534423"/>
            <a:ext cx="7177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হৃদরোগ কী?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আমান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সাহেব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 রোগে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হলেন?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আমান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সাহেব কিভাবে এই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রোগকে এড়িয়ে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যেতে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পারতেন?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0313" y="2292263"/>
            <a:ext cx="11473841" cy="250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5261" y="2776923"/>
            <a:ext cx="11786991" cy="463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5260" y="3293317"/>
            <a:ext cx="11912252" cy="282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0209" y="3786708"/>
            <a:ext cx="11812043" cy="129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0208" y="4227689"/>
            <a:ext cx="3594970" cy="250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35671"/>
            <a:ext cx="12192000" cy="46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3540" y="5135671"/>
            <a:ext cx="951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আক্রমণ থেকে রক্ষা পাও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কী কর তা লিখে আনবে।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8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4386008" y="75511"/>
            <a:ext cx="3015284" cy="377284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/>
          <p:cNvSpPr txBox="1"/>
          <p:nvPr/>
        </p:nvSpPr>
        <p:spPr>
          <a:xfrm>
            <a:off x="4987447" y="2007386"/>
            <a:ext cx="204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912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xmlns="" id="{7D7254B3-28A1-481C-86B5-F7DFEFB95218}"/>
              </a:ext>
            </a:extLst>
          </p:cNvPr>
          <p:cNvGrpSpPr/>
          <p:nvPr/>
        </p:nvGrpSpPr>
        <p:grpSpPr>
          <a:xfrm flipH="1">
            <a:off x="618701" y="3593430"/>
            <a:ext cx="5638800" cy="2056191"/>
            <a:chOff x="279806" y="1309619"/>
            <a:chExt cx="11620500" cy="423742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E0F494B-5281-4EE3-BF2B-D6BCC8014531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9B1188ED-A65D-443B-B8B3-CE21E7E7ADD2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E667FE90-7A0E-42DB-816C-30DA05A606C7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CD33045A-CDED-4056-BDF0-69D9F07FA7BD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2DF5068-3094-44EF-8639-A3F18E1CABA7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164343A-0AD4-4CE5-BB7B-D64A16A4B9E2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80747D4-4A72-43C8-AD9A-D3B15F47D55D}"/>
              </a:ext>
            </a:extLst>
          </p:cNvPr>
          <p:cNvSpPr/>
          <p:nvPr/>
        </p:nvSpPr>
        <p:spPr>
          <a:xfrm rot="21387757" flipH="1">
            <a:off x="6234361" y="4444066"/>
            <a:ext cx="5965319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E63277-5CB5-42BE-8237-0775F86A1D6F}"/>
              </a:ext>
            </a:extLst>
          </p:cNvPr>
          <p:cNvSpPr txBox="1"/>
          <p:nvPr/>
        </p:nvSpPr>
        <p:spPr>
          <a:xfrm>
            <a:off x="-9058" y="2541199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altLang="ko-KR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ko-KR" alt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4CD6EA4-7A3B-4F28-AA4B-4E5BFEB5C47B}"/>
              </a:ext>
            </a:extLst>
          </p:cNvPr>
          <p:cNvSpPr/>
          <p:nvPr/>
        </p:nvSpPr>
        <p:spPr>
          <a:xfrm rot="212243">
            <a:off x="6953300" y="1922777"/>
            <a:ext cx="5259425" cy="1079845"/>
          </a:xfrm>
          <a:custGeom>
            <a:avLst/>
            <a:gdLst>
              <a:gd name="connsiteX0" fmla="*/ 3019693 w 3668233"/>
              <a:gd name="connsiteY0" fmla="*/ 22 h 1079845"/>
              <a:gd name="connsiteX1" fmla="*/ 2868966 w 3668233"/>
              <a:gd name="connsiteY1" fmla="*/ 30895 h 1079845"/>
              <a:gd name="connsiteX2" fmla="*/ 2588412 w 3668233"/>
              <a:gd name="connsiteY2" fmla="*/ 203295 h 1079845"/>
              <a:gd name="connsiteX3" fmla="*/ 2153947 w 3668233"/>
              <a:gd name="connsiteY3" fmla="*/ 628515 h 1079845"/>
              <a:gd name="connsiteX4" fmla="*/ 1718096 w 3668233"/>
              <a:gd name="connsiteY4" fmla="*/ 1015374 h 1079845"/>
              <a:gd name="connsiteX5" fmla="*/ 1563260 w 3668233"/>
              <a:gd name="connsiteY5" fmla="*/ 989491 h 1079845"/>
              <a:gd name="connsiteX6" fmla="*/ 1423215 w 3668233"/>
              <a:gd name="connsiteY6" fmla="*/ 619734 h 1079845"/>
              <a:gd name="connsiteX7" fmla="*/ 1272076 w 3668233"/>
              <a:gd name="connsiteY7" fmla="*/ 489395 h 1079845"/>
              <a:gd name="connsiteX8" fmla="*/ 957782 w 3668233"/>
              <a:gd name="connsiteY8" fmla="*/ 454268 h 1079845"/>
              <a:gd name="connsiteX9" fmla="*/ 8430 w 3668233"/>
              <a:gd name="connsiteY9" fmla="*/ 652088 h 1079845"/>
              <a:gd name="connsiteX10" fmla="*/ 18137 w 3668233"/>
              <a:gd name="connsiteY10" fmla="*/ 696459 h 1079845"/>
              <a:gd name="connsiteX11" fmla="*/ 791854 w 3668233"/>
              <a:gd name="connsiteY11" fmla="*/ 528681 h 1079845"/>
              <a:gd name="connsiteX12" fmla="*/ 1143586 w 3668233"/>
              <a:gd name="connsiteY12" fmla="*/ 499563 h 1079845"/>
              <a:gd name="connsiteX13" fmla="*/ 1404727 w 3668233"/>
              <a:gd name="connsiteY13" fmla="*/ 676122 h 1079845"/>
              <a:gd name="connsiteX14" fmla="*/ 1527671 w 3668233"/>
              <a:gd name="connsiteY14" fmla="*/ 1015374 h 1079845"/>
              <a:gd name="connsiteX15" fmla="*/ 1660321 w 3668233"/>
              <a:gd name="connsiteY15" fmla="*/ 1078695 h 1079845"/>
              <a:gd name="connsiteX16" fmla="*/ 2135460 w 3668233"/>
              <a:gd name="connsiteY16" fmla="*/ 713098 h 1079845"/>
              <a:gd name="connsiteX17" fmla="*/ 2579631 w 3668233"/>
              <a:gd name="connsiteY17" fmla="*/ 269389 h 1079845"/>
              <a:gd name="connsiteX18" fmla="*/ 2914723 w 3668233"/>
              <a:gd name="connsiteY18" fmla="*/ 63249 h 1079845"/>
              <a:gd name="connsiteX19" fmla="*/ 3077417 w 3668233"/>
              <a:gd name="connsiteY19" fmla="*/ 44761 h 1079845"/>
              <a:gd name="connsiteX20" fmla="*/ 3244731 w 3668233"/>
              <a:gd name="connsiteY20" fmla="*/ 192202 h 1079845"/>
              <a:gd name="connsiteX21" fmla="*/ 3323768 w 3668233"/>
              <a:gd name="connsiteY21" fmla="*/ 454730 h 1079845"/>
              <a:gd name="connsiteX22" fmla="*/ 3375534 w 3668233"/>
              <a:gd name="connsiteY22" fmla="*/ 624356 h 1079845"/>
              <a:gd name="connsiteX23" fmla="*/ 3553479 w 3668233"/>
              <a:gd name="connsiteY23" fmla="*/ 677046 h 1079845"/>
              <a:gd name="connsiteX24" fmla="*/ 3668233 w 3668233"/>
              <a:gd name="connsiteY24" fmla="*/ 641253 h 1079845"/>
              <a:gd name="connsiteX25" fmla="*/ 3668233 w 3668233"/>
              <a:gd name="connsiteY25" fmla="*/ 595384 h 1079845"/>
              <a:gd name="connsiteX26" fmla="*/ 3616360 w 3668233"/>
              <a:gd name="connsiteY26" fmla="*/ 617076 h 1079845"/>
              <a:gd name="connsiteX27" fmla="*/ 3532680 w 3668233"/>
              <a:gd name="connsiteY27" fmla="*/ 639146 h 1079845"/>
              <a:gd name="connsiteX28" fmla="*/ 3412971 w 3668233"/>
              <a:gd name="connsiteY28" fmla="*/ 602171 h 1079845"/>
              <a:gd name="connsiteX29" fmla="*/ 3319146 w 3668233"/>
              <a:gd name="connsiteY29" fmla="*/ 262918 h 1079845"/>
              <a:gd name="connsiteX30" fmla="*/ 3233177 w 3668233"/>
              <a:gd name="connsiteY30" fmla="*/ 91443 h 1079845"/>
              <a:gd name="connsiteX31" fmla="*/ 3095442 w 3668233"/>
              <a:gd name="connsiteY31" fmla="*/ 8248 h 1079845"/>
              <a:gd name="connsiteX32" fmla="*/ 3019693 w 3668233"/>
              <a:gd name="connsiteY32" fmla="*/ 22 h 107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233" h="1079845">
                <a:moveTo>
                  <a:pt x="3019693" y="22"/>
                </a:moveTo>
                <a:cubicBezTo>
                  <a:pt x="2946702" y="824"/>
                  <a:pt x="2885605" y="24309"/>
                  <a:pt x="2868966" y="30895"/>
                </a:cubicBezTo>
                <a:cubicBezTo>
                  <a:pt x="2764047" y="72493"/>
                  <a:pt x="2673919" y="130268"/>
                  <a:pt x="2588412" y="203295"/>
                </a:cubicBezTo>
                <a:cubicBezTo>
                  <a:pt x="2503368" y="274011"/>
                  <a:pt x="2181679" y="598935"/>
                  <a:pt x="2153947" y="628515"/>
                </a:cubicBezTo>
                <a:cubicBezTo>
                  <a:pt x="2126216" y="657634"/>
                  <a:pt x="1768475" y="992726"/>
                  <a:pt x="1718096" y="1015374"/>
                </a:cubicBezTo>
                <a:cubicBezTo>
                  <a:pt x="1658011" y="1042182"/>
                  <a:pt x="1606245" y="1051426"/>
                  <a:pt x="1563260" y="989491"/>
                </a:cubicBezTo>
                <a:cubicBezTo>
                  <a:pt x="1541999" y="959448"/>
                  <a:pt x="1462501" y="689063"/>
                  <a:pt x="1423215" y="619734"/>
                </a:cubicBezTo>
                <a:cubicBezTo>
                  <a:pt x="1388550" y="558724"/>
                  <a:pt x="1335397" y="517588"/>
                  <a:pt x="1272076" y="489395"/>
                </a:cubicBezTo>
                <a:cubicBezTo>
                  <a:pt x="1171317" y="444561"/>
                  <a:pt x="1065012" y="442712"/>
                  <a:pt x="957782" y="454268"/>
                </a:cubicBezTo>
                <a:cubicBezTo>
                  <a:pt x="851015" y="466285"/>
                  <a:pt x="130450" y="625742"/>
                  <a:pt x="8430" y="652088"/>
                </a:cubicBezTo>
                <a:cubicBezTo>
                  <a:pt x="-7747" y="655785"/>
                  <a:pt x="1498" y="700156"/>
                  <a:pt x="18137" y="696459"/>
                </a:cubicBezTo>
                <a:cubicBezTo>
                  <a:pt x="79147" y="682130"/>
                  <a:pt x="594958" y="571203"/>
                  <a:pt x="791854" y="528681"/>
                </a:cubicBezTo>
                <a:cubicBezTo>
                  <a:pt x="907865" y="503722"/>
                  <a:pt x="1024339" y="483848"/>
                  <a:pt x="1143586" y="499563"/>
                </a:cubicBezTo>
                <a:cubicBezTo>
                  <a:pt x="1260059" y="514815"/>
                  <a:pt x="1349263" y="569817"/>
                  <a:pt x="1404727" y="676122"/>
                </a:cubicBezTo>
                <a:cubicBezTo>
                  <a:pt x="1432459" y="729274"/>
                  <a:pt x="1494393" y="962684"/>
                  <a:pt x="1527671" y="1015374"/>
                </a:cubicBezTo>
                <a:cubicBezTo>
                  <a:pt x="1558176" y="1064367"/>
                  <a:pt x="1602547" y="1085166"/>
                  <a:pt x="1660321" y="1078695"/>
                </a:cubicBezTo>
                <a:cubicBezTo>
                  <a:pt x="1769862" y="1067140"/>
                  <a:pt x="2005583" y="832806"/>
                  <a:pt x="2135460" y="713098"/>
                </a:cubicBezTo>
                <a:cubicBezTo>
                  <a:pt x="2289371" y="571203"/>
                  <a:pt x="2420173" y="405737"/>
                  <a:pt x="2579631" y="269389"/>
                </a:cubicBezTo>
                <a:cubicBezTo>
                  <a:pt x="2680390" y="182958"/>
                  <a:pt x="2787157" y="106233"/>
                  <a:pt x="2914723" y="63249"/>
                </a:cubicBezTo>
                <a:cubicBezTo>
                  <a:pt x="2967876" y="45223"/>
                  <a:pt x="3021953" y="35055"/>
                  <a:pt x="3077417" y="44761"/>
                </a:cubicBezTo>
                <a:cubicBezTo>
                  <a:pt x="3161999" y="60014"/>
                  <a:pt x="3210067" y="119637"/>
                  <a:pt x="3244731" y="192202"/>
                </a:cubicBezTo>
                <a:cubicBezTo>
                  <a:pt x="3284019" y="275860"/>
                  <a:pt x="3302044" y="365988"/>
                  <a:pt x="3323768" y="454730"/>
                </a:cubicBezTo>
                <a:cubicBezTo>
                  <a:pt x="3337633" y="511580"/>
                  <a:pt x="3353348" y="568892"/>
                  <a:pt x="3375534" y="624356"/>
                </a:cubicBezTo>
                <a:cubicBezTo>
                  <a:pt x="3400954" y="688139"/>
                  <a:pt x="3477679" y="694147"/>
                  <a:pt x="3553479" y="677046"/>
                </a:cubicBezTo>
                <a:lnTo>
                  <a:pt x="3668233" y="641253"/>
                </a:lnTo>
                <a:lnTo>
                  <a:pt x="3668233" y="595384"/>
                </a:lnTo>
                <a:lnTo>
                  <a:pt x="3616360" y="617076"/>
                </a:lnTo>
                <a:cubicBezTo>
                  <a:pt x="3589271" y="626494"/>
                  <a:pt x="3561452" y="634062"/>
                  <a:pt x="3532680" y="639146"/>
                </a:cubicBezTo>
                <a:cubicBezTo>
                  <a:pt x="3489696" y="646541"/>
                  <a:pt x="3442090" y="645617"/>
                  <a:pt x="3412971" y="602171"/>
                </a:cubicBezTo>
                <a:cubicBezTo>
                  <a:pt x="3378769" y="540236"/>
                  <a:pt x="3344104" y="352122"/>
                  <a:pt x="3319146" y="262918"/>
                </a:cubicBezTo>
                <a:cubicBezTo>
                  <a:pt x="3301582" y="200059"/>
                  <a:pt x="3247043" y="106233"/>
                  <a:pt x="3233177" y="91443"/>
                </a:cubicBezTo>
                <a:cubicBezTo>
                  <a:pt x="3201748" y="57240"/>
                  <a:pt x="3155528" y="22576"/>
                  <a:pt x="3095442" y="8248"/>
                </a:cubicBezTo>
                <a:cubicBezTo>
                  <a:pt x="3069675" y="2008"/>
                  <a:pt x="3044023" y="-245"/>
                  <a:pt x="3019693" y="2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B6D36CB-8C49-4DF4-B436-733A0B074E7E}"/>
              </a:ext>
            </a:extLst>
          </p:cNvPr>
          <p:cNvGrpSpPr/>
          <p:nvPr/>
        </p:nvGrpSpPr>
        <p:grpSpPr>
          <a:xfrm>
            <a:off x="4431008" y="850824"/>
            <a:ext cx="3167829" cy="1614615"/>
            <a:chOff x="394498" y="4213077"/>
            <a:chExt cx="4289882" cy="21865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AA8159E-7EDA-46D3-ADDE-D1A812693146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71179A5-7F4C-4720-8A6F-B8FB52A0DA89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C682FCE-3105-4D8E-88A0-AC13D237BD97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09D149A-447A-49D4-8C89-82E60599E5DA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03985C0-61D1-433B-B56E-FC54D085289F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44F9D2CE-D2A5-44C2-809B-E3E3A47B9AE2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319DEB9-05AD-4D4F-955B-8EC4D24AEA2B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559B39C-1571-4EBD-9A09-4AEA4D808C0D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B809EDD-DB7B-41B7-B0E1-1DD8302E22F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6EFE4C6-1735-4FCB-9451-3DE02AF6A51F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0D72E71-C6E4-47ED-A3EE-0D35358517BB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9AE004C-C972-456F-BD55-D9F5AFD2CE0F}"/>
                </a:ext>
              </a:extLst>
            </p:cNvPr>
            <p:cNvSpPr/>
            <p:nvPr/>
          </p:nvSpPr>
          <p:spPr>
            <a:xfrm>
              <a:off x="3997472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E6C7947-9143-4A51-A8E9-75772A68250E}"/>
                </a:ext>
              </a:extLst>
            </p:cNvPr>
            <p:cNvSpPr/>
            <p:nvPr/>
          </p:nvSpPr>
          <p:spPr>
            <a:xfrm>
              <a:off x="4231388" y="4286353"/>
              <a:ext cx="187887" cy="183188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0269FB1-73FE-4BCF-BF93-ADAC0FD954D6}"/>
                </a:ext>
              </a:extLst>
            </p:cNvPr>
            <p:cNvSpPr/>
            <p:nvPr/>
          </p:nvSpPr>
          <p:spPr>
            <a:xfrm>
              <a:off x="1341698" y="428635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09D67350-7ABF-4500-9064-760E637D8345}"/>
                </a:ext>
              </a:extLst>
            </p:cNvPr>
            <p:cNvSpPr/>
            <p:nvPr/>
          </p:nvSpPr>
          <p:spPr>
            <a:xfrm>
              <a:off x="1576048" y="4286353"/>
              <a:ext cx="187887" cy="183188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F5E077F-1D48-4DEE-B0CA-96490EEDD9A6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2C55437-D489-4AF5-8606-5F05739D448A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61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ED4233-FE4B-4951-89A3-1217F73BF114}"/>
              </a:ext>
            </a:extLst>
          </p:cNvPr>
          <p:cNvSpPr txBox="1"/>
          <p:nvPr/>
        </p:nvSpPr>
        <p:spPr>
          <a:xfrm rot="16200000">
            <a:off x="8695425" y="3182779"/>
            <a:ext cx="580878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</a:rPr>
              <a:t>ONLINE DIAGNOSIS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DE3094-AECC-4047-9D75-E1F11EAF6452}"/>
              </a:ext>
            </a:extLst>
          </p:cNvPr>
          <p:cNvSpPr txBox="1"/>
          <p:nvPr/>
        </p:nvSpPr>
        <p:spPr>
          <a:xfrm>
            <a:off x="0" y="6148727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6203138" y="-993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EDCA85-774B-4BDF-A4C7-C297DCF6667D}"/>
              </a:ext>
            </a:extLst>
          </p:cNvPr>
          <p:cNvSpPr txBox="1"/>
          <p:nvPr/>
        </p:nvSpPr>
        <p:spPr>
          <a:xfrm>
            <a:off x="726705" y="236529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12218" y="67052"/>
            <a:ext cx="3438144" cy="576262"/>
            <a:chOff x="5014861" y="1008782"/>
            <a:chExt cx="7983417" cy="576262"/>
          </a:xfrm>
        </p:grpSpPr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84559" y="82923"/>
            <a:ext cx="329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76928" y="142208"/>
            <a:ext cx="3438144" cy="576262"/>
            <a:chOff x="5014861" y="1008782"/>
            <a:chExt cx="7983417" cy="576262"/>
          </a:xfrm>
        </p:grpSpPr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66564" y="158079"/>
            <a:ext cx="329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grpSp>
        <p:nvGrpSpPr>
          <p:cNvPr id="23" name="Group 22"/>
          <p:cNvGrpSpPr/>
          <p:nvPr/>
        </p:nvGrpSpPr>
        <p:grpSpPr>
          <a:xfrm>
            <a:off x="4529328" y="294608"/>
            <a:ext cx="3438144" cy="576262"/>
            <a:chOff x="5014861" y="1008782"/>
            <a:chExt cx="7983417" cy="576262"/>
          </a:xfrm>
        </p:grpSpPr>
        <p:sp>
          <p:nvSpPr>
            <p:cNvPr id="2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18964" y="310479"/>
            <a:ext cx="329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4931" y="6148727"/>
            <a:ext cx="254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মোটাসোটা মানুষ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9354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ED4233-FE4B-4951-89A3-1217F73BF114}"/>
              </a:ext>
            </a:extLst>
          </p:cNvPr>
          <p:cNvSpPr txBox="1"/>
          <p:nvPr/>
        </p:nvSpPr>
        <p:spPr>
          <a:xfrm rot="16200000">
            <a:off x="8695425" y="3182779"/>
            <a:ext cx="580878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</a:rPr>
              <a:t>ONLINE DIAGNOSIS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EDCA85-774B-4BDF-A4C7-C297DCF6667D}"/>
              </a:ext>
            </a:extLst>
          </p:cNvPr>
          <p:cNvSpPr txBox="1"/>
          <p:nvPr/>
        </p:nvSpPr>
        <p:spPr>
          <a:xfrm>
            <a:off x="726705" y="236529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6"/>
          <a:stretch/>
        </p:blipFill>
        <p:spPr>
          <a:xfrm>
            <a:off x="2090" y="-1"/>
            <a:ext cx="12189910" cy="68580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41543" y="75565"/>
            <a:ext cx="3438144" cy="576262"/>
            <a:chOff x="5014861" y="1008782"/>
            <a:chExt cx="7983417" cy="576262"/>
          </a:xfrm>
        </p:grpSpPr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86224" y="67052"/>
            <a:ext cx="329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755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ED4233-FE4B-4951-89A3-1217F73BF114}"/>
              </a:ext>
            </a:extLst>
          </p:cNvPr>
          <p:cNvSpPr txBox="1"/>
          <p:nvPr/>
        </p:nvSpPr>
        <p:spPr>
          <a:xfrm rot="16200000">
            <a:off x="8695425" y="3182779"/>
            <a:ext cx="580878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</a:rPr>
              <a:t>ONLINE DIAGNOSIS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DE3094-AECC-4047-9D75-E1F11EAF6452}"/>
              </a:ext>
            </a:extLst>
          </p:cNvPr>
          <p:cNvSpPr txBox="1"/>
          <p:nvPr/>
        </p:nvSpPr>
        <p:spPr>
          <a:xfrm>
            <a:off x="0" y="6148727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6203138" y="-993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EDCA85-774B-4BDF-A4C7-C297DCF6667D}"/>
              </a:ext>
            </a:extLst>
          </p:cNvPr>
          <p:cNvSpPr txBox="1"/>
          <p:nvPr/>
        </p:nvSpPr>
        <p:spPr>
          <a:xfrm>
            <a:off x="726705" y="236529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12218" y="67052"/>
            <a:ext cx="3438144" cy="576262"/>
            <a:chOff x="5014861" y="1008782"/>
            <a:chExt cx="7983417" cy="576262"/>
          </a:xfrm>
        </p:grpSpPr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84559" y="82923"/>
            <a:ext cx="329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3" b="8493"/>
          <a:stretch>
            <a:fillRect/>
          </a:stretch>
        </p:blipFill>
        <p:spPr/>
      </p:pic>
      <p:grpSp>
        <p:nvGrpSpPr>
          <p:cNvPr id="19" name="Group 18"/>
          <p:cNvGrpSpPr/>
          <p:nvPr/>
        </p:nvGrpSpPr>
        <p:grpSpPr>
          <a:xfrm>
            <a:off x="4376928" y="142208"/>
            <a:ext cx="3438144" cy="576262"/>
            <a:chOff x="5014861" y="1008782"/>
            <a:chExt cx="7983417" cy="576262"/>
          </a:xfrm>
        </p:grpSpPr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66564" y="158079"/>
            <a:ext cx="329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8910" y="6256449"/>
            <a:ext cx="583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বুকের বাম পাশে ব্যাথা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3939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ED4233-FE4B-4951-89A3-1217F73BF114}"/>
              </a:ext>
            </a:extLst>
          </p:cNvPr>
          <p:cNvSpPr txBox="1"/>
          <p:nvPr/>
        </p:nvSpPr>
        <p:spPr>
          <a:xfrm rot="16200000">
            <a:off x="8695425" y="3182779"/>
            <a:ext cx="580878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</a:rPr>
              <a:t>ONLINE DIAGNOSIS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EDCA85-774B-4BDF-A4C7-C297DCF6667D}"/>
              </a:ext>
            </a:extLst>
          </p:cNvPr>
          <p:cNvSpPr txBox="1"/>
          <p:nvPr/>
        </p:nvSpPr>
        <p:spPr>
          <a:xfrm>
            <a:off x="726705" y="236529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69202" y="595356"/>
            <a:ext cx="3438144" cy="576262"/>
            <a:chOff x="5014861" y="1008782"/>
            <a:chExt cx="7983417" cy="576262"/>
          </a:xfrm>
        </p:grpSpPr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AutoShape 92"/>
            <p:cNvSpPr>
              <a:spLocks noChangeArrowheads="1"/>
            </p:cNvSpPr>
            <p:nvPr/>
          </p:nvSpPr>
          <p:spPr bwMode="auto">
            <a:xfrm flipH="1">
              <a:off x="5212666" y="1059582"/>
              <a:ext cx="7544920" cy="474662"/>
            </a:xfrm>
            <a:prstGeom prst="roundRect">
              <a:avLst>
                <a:gd name="adj" fmla="val 1798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13883" y="575753"/>
            <a:ext cx="329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343993"/>
              </p:ext>
            </p:extLst>
          </p:nvPr>
        </p:nvGraphicFramePr>
        <p:xfrm>
          <a:off x="4826730" y="1477550"/>
          <a:ext cx="2569923" cy="216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6730" y="1477550"/>
                        <a:ext cx="2569923" cy="2168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008329"/>
            <a:ext cx="12191999" cy="5010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26730" y="400832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কী দেখলে?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2133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xmlns="" id="{940E455F-FC32-4BFC-906C-B4FAB7AA5342}"/>
              </a:ext>
            </a:extLst>
          </p:cNvPr>
          <p:cNvGrpSpPr/>
          <p:nvPr/>
        </p:nvGrpSpPr>
        <p:grpSpPr>
          <a:xfrm>
            <a:off x="1569456" y="5261222"/>
            <a:ext cx="9053089" cy="550856"/>
            <a:chOff x="671199" y="5261221"/>
            <a:chExt cx="9053089" cy="10472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8FA070B-864E-4E75-9689-996EDF647845}"/>
                </a:ext>
              </a:extLst>
            </p:cNvPr>
            <p:cNvSpPr txBox="1"/>
            <p:nvPr/>
          </p:nvSpPr>
          <p:spPr>
            <a:xfrm>
              <a:off x="1190892" y="5370429"/>
              <a:ext cx="8217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xmlns="" id="{8219121E-F8C1-4605-9174-97009C1C09AA}"/>
                </a:ext>
              </a:extLst>
            </p:cNvPr>
            <p:cNvGrpSpPr/>
            <p:nvPr/>
          </p:nvGrpSpPr>
          <p:grpSpPr>
            <a:xfrm>
              <a:off x="671199" y="5332329"/>
              <a:ext cx="230197" cy="203038"/>
              <a:chOff x="5461149" y="925714"/>
              <a:chExt cx="230197" cy="2030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Block Arc 28">
                <a:extLst>
                  <a:ext uri="{FF2B5EF4-FFF2-40B4-BE49-F238E27FC236}">
                    <a16:creationId xmlns:a16="http://schemas.microsoft.com/office/drawing/2014/main" xmlns="" id="{5846941F-1EAB-4E94-AD17-A608F3818BCC}"/>
                  </a:ext>
                </a:extLst>
              </p:cNvPr>
              <p:cNvSpPr/>
              <p:nvPr/>
            </p:nvSpPr>
            <p:spPr>
              <a:xfrm rot="16200000" flipH="1">
                <a:off x="5408651" y="978213"/>
                <a:ext cx="203037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28">
                <a:extLst>
                  <a:ext uri="{FF2B5EF4-FFF2-40B4-BE49-F238E27FC236}">
                    <a16:creationId xmlns:a16="http://schemas.microsoft.com/office/drawing/2014/main" xmlns="" id="{6ACFC00E-8DA2-4AD5-894C-B6D48DAA3C8D}"/>
                  </a:ext>
                </a:extLst>
              </p:cNvPr>
              <p:cNvSpPr/>
              <p:nvPr/>
            </p:nvSpPr>
            <p:spPr>
              <a:xfrm rot="16200000" flipH="1">
                <a:off x="5540807" y="978212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xmlns="" id="{9DFB419F-021F-470E-9CEB-5B919BE201A8}"/>
                </a:ext>
              </a:extLst>
            </p:cNvPr>
            <p:cNvGrpSpPr/>
            <p:nvPr/>
          </p:nvGrpSpPr>
          <p:grpSpPr>
            <a:xfrm>
              <a:off x="9494093" y="6086419"/>
              <a:ext cx="230195" cy="203039"/>
              <a:chOff x="7654173" y="1965551"/>
              <a:chExt cx="230195" cy="20303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" name="Block Arc 28">
                <a:extLst>
                  <a:ext uri="{FF2B5EF4-FFF2-40B4-BE49-F238E27FC236}">
                    <a16:creationId xmlns:a16="http://schemas.microsoft.com/office/drawing/2014/main" xmlns="" id="{743B9B2F-A30C-413B-B7F2-F27CBE6B14E5}"/>
                  </a:ext>
                </a:extLst>
              </p:cNvPr>
              <p:cNvSpPr/>
              <p:nvPr/>
            </p:nvSpPr>
            <p:spPr>
              <a:xfrm rot="5400000" flipH="1">
                <a:off x="7733828" y="2018050"/>
                <a:ext cx="203039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28">
                <a:extLst>
                  <a:ext uri="{FF2B5EF4-FFF2-40B4-BE49-F238E27FC236}">
                    <a16:creationId xmlns:a16="http://schemas.microsoft.com/office/drawing/2014/main" xmlns="" id="{D3CE0D8F-0049-465C-9DC0-BCF07F97176A}"/>
                  </a:ext>
                </a:extLst>
              </p:cNvPr>
              <p:cNvSpPr/>
              <p:nvPr/>
            </p:nvSpPr>
            <p:spPr>
              <a:xfrm rot="5400000" flipH="1">
                <a:off x="7601675" y="2018050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grp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그룹 8">
              <a:extLst>
                <a:ext uri="{FF2B5EF4-FFF2-40B4-BE49-F238E27FC236}">
                  <a16:creationId xmlns:a16="http://schemas.microsoft.com/office/drawing/2014/main" xmlns="" id="{FB9A0F49-02BF-409E-886A-CBB62C30DAD9}"/>
                </a:ext>
              </a:extLst>
            </p:cNvPr>
            <p:cNvGrpSpPr/>
            <p:nvPr/>
          </p:nvGrpSpPr>
          <p:grpSpPr>
            <a:xfrm>
              <a:off x="773723" y="5261221"/>
              <a:ext cx="8864841" cy="1047287"/>
              <a:chOff x="2533699" y="5261221"/>
              <a:chExt cx="7104865" cy="1047287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xmlns="" id="{154DD05F-77E6-4DCA-9E52-BD4E4AD1024D}"/>
                  </a:ext>
                </a:extLst>
              </p:cNvPr>
              <p:cNvSpPr/>
              <p:nvPr/>
            </p:nvSpPr>
            <p:spPr>
              <a:xfrm>
                <a:off x="2826498" y="5261221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xmlns="" id="{7649687E-497A-457A-B8FE-6E2EC62F47B6}"/>
                  </a:ext>
                </a:extLst>
              </p:cNvPr>
              <p:cNvSpPr/>
              <p:nvPr/>
            </p:nvSpPr>
            <p:spPr>
              <a:xfrm rot="10800000">
                <a:off x="2533699" y="5780969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5446975" y="5200442"/>
            <a:ext cx="1301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65" y="1063756"/>
            <a:ext cx="5670670" cy="36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665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3A4252-312A-49DE-B366-68A60763C43E}"/>
              </a:ext>
            </a:extLst>
          </p:cNvPr>
          <p:cNvSpPr/>
          <p:nvPr/>
        </p:nvSpPr>
        <p:spPr>
          <a:xfrm>
            <a:off x="3641846" y="2292940"/>
            <a:ext cx="4825749" cy="611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505A82-E63D-4F79-8ABF-B27A7CE2574C}"/>
              </a:ext>
            </a:extLst>
          </p:cNvPr>
          <p:cNvSpPr/>
          <p:nvPr/>
        </p:nvSpPr>
        <p:spPr>
          <a:xfrm>
            <a:off x="3672217" y="3114650"/>
            <a:ext cx="5908144" cy="6333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033B28-7A47-4691-983F-56F9678186E0}"/>
              </a:ext>
            </a:extLst>
          </p:cNvPr>
          <p:cNvSpPr/>
          <p:nvPr/>
        </p:nvSpPr>
        <p:spPr>
          <a:xfrm>
            <a:off x="3636433" y="3907669"/>
            <a:ext cx="8463709" cy="639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组合 23"/>
          <p:cNvGrpSpPr/>
          <p:nvPr/>
        </p:nvGrpSpPr>
        <p:grpSpPr>
          <a:xfrm>
            <a:off x="3001262" y="2206515"/>
            <a:ext cx="832293" cy="758120"/>
            <a:chOff x="2848131" y="1860029"/>
            <a:chExt cx="3807502" cy="3807502"/>
          </a:xfrm>
        </p:grpSpPr>
        <p:sp>
          <p:nvSpPr>
            <p:cNvPr id="34" name="椭圆 3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28"/>
            <p:cNvSpPr txBox="1"/>
            <p:nvPr/>
          </p:nvSpPr>
          <p:spPr>
            <a:xfrm>
              <a:off x="3958158" y="2185916"/>
              <a:ext cx="1688124" cy="324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altLang="zh-CN" sz="360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zh-CN" altLang="en-US" sz="360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组合 23"/>
          <p:cNvGrpSpPr/>
          <p:nvPr/>
        </p:nvGrpSpPr>
        <p:grpSpPr>
          <a:xfrm>
            <a:off x="3008368" y="3043261"/>
            <a:ext cx="832293" cy="758120"/>
            <a:chOff x="2848131" y="1860029"/>
            <a:chExt cx="3807502" cy="3807502"/>
          </a:xfrm>
        </p:grpSpPr>
        <p:sp>
          <p:nvSpPr>
            <p:cNvPr id="37" name="椭圆 3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28"/>
            <p:cNvSpPr txBox="1"/>
            <p:nvPr/>
          </p:nvSpPr>
          <p:spPr>
            <a:xfrm>
              <a:off x="3906825" y="2185916"/>
              <a:ext cx="1790790" cy="324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altLang="zh-CN" sz="360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zh-CN" altLang="en-US" sz="360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组合 23"/>
          <p:cNvGrpSpPr/>
          <p:nvPr/>
        </p:nvGrpSpPr>
        <p:grpSpPr>
          <a:xfrm>
            <a:off x="3012208" y="3853008"/>
            <a:ext cx="832293" cy="758120"/>
            <a:chOff x="2848131" y="1860029"/>
            <a:chExt cx="3807502" cy="3807502"/>
          </a:xfrm>
        </p:grpSpPr>
        <p:sp>
          <p:nvSpPr>
            <p:cNvPr id="40" name="椭圆 3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28"/>
            <p:cNvSpPr txBox="1"/>
            <p:nvPr/>
          </p:nvSpPr>
          <p:spPr>
            <a:xfrm>
              <a:off x="3811492" y="2185916"/>
              <a:ext cx="1981455" cy="324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altLang="zh-CN" sz="360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zh-CN" altLang="en-US" sz="360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38392" y="1628319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801665" y="2302180"/>
            <a:ext cx="450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তা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8477" y="3142293"/>
            <a:ext cx="502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কারণ ব্যাখ্যা করতে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74040" y="3968262"/>
            <a:ext cx="871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আক্রমণ থেকে রক্ষা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উপা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200" b="1" dirty="0"/>
          </a:p>
        </p:txBody>
      </p:sp>
      <p:grpSp>
        <p:nvGrpSpPr>
          <p:cNvPr id="71" name="Group 70"/>
          <p:cNvGrpSpPr/>
          <p:nvPr/>
        </p:nvGrpSpPr>
        <p:grpSpPr>
          <a:xfrm>
            <a:off x="5130604" y="1020470"/>
            <a:ext cx="2139043" cy="576262"/>
            <a:chOff x="5014861" y="1008782"/>
            <a:chExt cx="7983417" cy="576262"/>
          </a:xfrm>
        </p:grpSpPr>
        <p:sp>
          <p:nvSpPr>
            <p:cNvPr id="72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AutoShape 92"/>
            <p:cNvSpPr>
              <a:spLocks noChangeArrowheads="1"/>
            </p:cNvSpPr>
            <p:nvPr/>
          </p:nvSpPr>
          <p:spPr bwMode="auto">
            <a:xfrm flipH="1">
              <a:off x="5322013" y="1059582"/>
              <a:ext cx="7397265" cy="474662"/>
            </a:xfrm>
            <a:prstGeom prst="roundRect">
              <a:avLst>
                <a:gd name="adj" fmla="val 23731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501236" y="1020470"/>
            <a:ext cx="198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ko-KR" altLang="en-US" sz="3200" b="1" dirty="0"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0CE84BC-1A61-4F7A-AF68-B418D9BDD1C3}"/>
              </a:ext>
            </a:extLst>
          </p:cNvPr>
          <p:cNvGrpSpPr/>
          <p:nvPr/>
        </p:nvGrpSpPr>
        <p:grpSpPr>
          <a:xfrm>
            <a:off x="978474" y="1397843"/>
            <a:ext cx="1566369" cy="4310627"/>
            <a:chOff x="9855906" y="1144710"/>
            <a:chExt cx="1908906" cy="5427531"/>
          </a:xfrm>
        </p:grpSpPr>
        <p:sp>
          <p:nvSpPr>
            <p:cNvPr id="35" name="Freeform: Shape 8">
              <a:extLst>
                <a:ext uri="{FF2B5EF4-FFF2-40B4-BE49-F238E27FC236}">
                  <a16:creationId xmlns:a16="http://schemas.microsoft.com/office/drawing/2014/main" xmlns="" id="{CF59497A-8904-4F5F-A887-261BDB90F41A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9">
              <a:extLst>
                <a:ext uri="{FF2B5EF4-FFF2-40B4-BE49-F238E27FC236}">
                  <a16:creationId xmlns:a16="http://schemas.microsoft.com/office/drawing/2014/main" xmlns="" id="{A63B5912-2454-4674-8CCF-5FFDA6538235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">
              <a:extLst>
                <a:ext uri="{FF2B5EF4-FFF2-40B4-BE49-F238E27FC236}">
                  <a16:creationId xmlns:a16="http://schemas.microsoft.com/office/drawing/2014/main" xmlns="" id="{1B608774-2376-437D-A016-399B04D4D23E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">
              <a:extLst>
                <a:ext uri="{FF2B5EF4-FFF2-40B4-BE49-F238E27FC236}">
                  <a16:creationId xmlns:a16="http://schemas.microsoft.com/office/drawing/2014/main" xmlns="" id="{F3793455-087B-4B35-958A-43A39282579F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5">
              <a:extLst>
                <a:ext uri="{FF2B5EF4-FFF2-40B4-BE49-F238E27FC236}">
                  <a16:creationId xmlns:a16="http://schemas.microsoft.com/office/drawing/2014/main" xmlns="" id="{7B524778-2599-4C32-8F3F-EFAA7FABA209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6">
              <a:extLst>
                <a:ext uri="{FF2B5EF4-FFF2-40B4-BE49-F238E27FC236}">
                  <a16:creationId xmlns:a16="http://schemas.microsoft.com/office/drawing/2014/main" xmlns="" id="{FE477B16-2428-4DC0-9408-F0524FE5F7DB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7">
              <a:extLst>
                <a:ext uri="{FF2B5EF4-FFF2-40B4-BE49-F238E27FC236}">
                  <a16:creationId xmlns:a16="http://schemas.microsoft.com/office/drawing/2014/main" xmlns="" id="{4D601572-1DDD-46CE-B441-59A0BFBC3686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xmlns="" id="{C827027D-17F0-41CC-AA4E-116C4062959D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xmlns="" id="{0899D4C7-8BE3-458D-8D9B-E8FEC8962A5E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xmlns="" id="{5757180A-B953-4A7A-81F7-9EBA0A55D514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xmlns="" id="{8B412C01-F8FF-462C-BED9-B8F82FB92575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4">
              <a:extLst>
                <a:ext uri="{FF2B5EF4-FFF2-40B4-BE49-F238E27FC236}">
                  <a16:creationId xmlns:a16="http://schemas.microsoft.com/office/drawing/2014/main" xmlns="" id="{A0B09089-9C60-4037-AB4A-6613550DCEE4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5">
              <a:extLst>
                <a:ext uri="{FF2B5EF4-FFF2-40B4-BE49-F238E27FC236}">
                  <a16:creationId xmlns:a16="http://schemas.microsoft.com/office/drawing/2014/main" xmlns="" id="{341A26E1-E976-4DC3-B8A7-1786B359905D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6">
              <a:extLst>
                <a:ext uri="{FF2B5EF4-FFF2-40B4-BE49-F238E27FC236}">
                  <a16:creationId xmlns:a16="http://schemas.microsoft.com/office/drawing/2014/main" xmlns="" id="{6FEC6C0B-B462-4444-B086-0A7E507D6B6A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7">
              <a:extLst>
                <a:ext uri="{FF2B5EF4-FFF2-40B4-BE49-F238E27FC236}">
                  <a16:creationId xmlns:a16="http://schemas.microsoft.com/office/drawing/2014/main" xmlns="" id="{4EF2BC21-CDBF-4555-9EA4-FE9E5A7A6EED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8">
              <a:extLst>
                <a:ext uri="{FF2B5EF4-FFF2-40B4-BE49-F238E27FC236}">
                  <a16:creationId xmlns:a16="http://schemas.microsoft.com/office/drawing/2014/main" xmlns="" id="{EC0B6867-1AC7-4388-9F31-5E20F77ABB9B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9">
              <a:extLst>
                <a:ext uri="{FF2B5EF4-FFF2-40B4-BE49-F238E27FC236}">
                  <a16:creationId xmlns:a16="http://schemas.microsoft.com/office/drawing/2014/main" xmlns="" id="{366CEA81-F6A5-418F-9661-27A6674780A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0">
              <a:extLst>
                <a:ext uri="{FF2B5EF4-FFF2-40B4-BE49-F238E27FC236}">
                  <a16:creationId xmlns:a16="http://schemas.microsoft.com/office/drawing/2014/main" xmlns="" id="{71363668-E29E-4CC2-BF82-4F9B5C933341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1">
              <a:extLst>
                <a:ext uri="{FF2B5EF4-FFF2-40B4-BE49-F238E27FC236}">
                  <a16:creationId xmlns:a16="http://schemas.microsoft.com/office/drawing/2014/main" xmlns="" id="{EA4C9B37-95FC-48FA-ACC9-79C633D00095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2">
              <a:extLst>
                <a:ext uri="{FF2B5EF4-FFF2-40B4-BE49-F238E27FC236}">
                  <a16:creationId xmlns:a16="http://schemas.microsoft.com/office/drawing/2014/main" xmlns="" id="{39594BD9-8781-4B6E-87E8-B476949AC273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3">
              <a:extLst>
                <a:ext uri="{FF2B5EF4-FFF2-40B4-BE49-F238E27FC236}">
                  <a16:creationId xmlns:a16="http://schemas.microsoft.com/office/drawing/2014/main" xmlns="" id="{937C2800-9F7E-4D31-B8F6-6B0A9BE5E6EC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4">
              <a:extLst>
                <a:ext uri="{FF2B5EF4-FFF2-40B4-BE49-F238E27FC236}">
                  <a16:creationId xmlns:a16="http://schemas.microsoft.com/office/drawing/2014/main" xmlns="" id="{6336B2A4-8314-4F78-AA5D-EBA7C2BDDFF1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5">
              <a:extLst>
                <a:ext uri="{FF2B5EF4-FFF2-40B4-BE49-F238E27FC236}">
                  <a16:creationId xmlns:a16="http://schemas.microsoft.com/office/drawing/2014/main" xmlns="" id="{F19E54B4-ABF6-4247-967C-F0BE8EAB8EAB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6">
              <a:extLst>
                <a:ext uri="{FF2B5EF4-FFF2-40B4-BE49-F238E27FC236}">
                  <a16:creationId xmlns:a16="http://schemas.microsoft.com/office/drawing/2014/main" xmlns="" id="{3D85383B-554E-48FF-8B71-91330EA4BCD8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7">
              <a:extLst>
                <a:ext uri="{FF2B5EF4-FFF2-40B4-BE49-F238E27FC236}">
                  <a16:creationId xmlns:a16="http://schemas.microsoft.com/office/drawing/2014/main" xmlns="" id="{EF0D435A-AA0F-4215-B472-D7F097E2AEF2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8">
              <a:extLst>
                <a:ext uri="{FF2B5EF4-FFF2-40B4-BE49-F238E27FC236}">
                  <a16:creationId xmlns:a16="http://schemas.microsoft.com/office/drawing/2014/main" xmlns="" id="{F3B8A4F7-D6CA-41C1-B1EF-CE9BB3A1BB91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25502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r="14092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r="15714"/>
          <a:stretch>
            <a:fillRect/>
          </a:stretch>
        </p:blipFill>
        <p:spPr/>
      </p:pic>
      <p:sp>
        <p:nvSpPr>
          <p:cNvPr id="9" name="Rounded Rectangle 8"/>
          <p:cNvSpPr/>
          <p:nvPr/>
        </p:nvSpPr>
        <p:spPr>
          <a:xfrm>
            <a:off x="169817" y="2332064"/>
            <a:ext cx="5798839" cy="2180452"/>
          </a:xfrm>
          <a:prstGeom prst="roundRect">
            <a:avLst>
              <a:gd name="adj" fmla="val 27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920396" y="2664466"/>
            <a:ext cx="4566004" cy="151564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হৃদপিণ্ড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হচ্ছে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বক্ষগহ্ব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দিকে দুই ফুসফুসের 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মাঝখানে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অবস্থিত </a:t>
            </a: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মোচাকৃতির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altLang="ko-KR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build="p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596</Words>
  <Application>Microsoft Office PowerPoint</Application>
  <PresentationFormat>Widescreen</PresentationFormat>
  <Paragraphs>127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 Unicode MS</vt:lpstr>
      <vt:lpstr>微软雅黑</vt:lpstr>
      <vt:lpstr>Arial</vt:lpstr>
      <vt:lpstr>Calibri</vt:lpstr>
      <vt:lpstr>Nikosh</vt:lpstr>
      <vt:lpstr>NikoshBAN</vt:lpstr>
      <vt:lpstr>Wingdings</vt:lpstr>
      <vt:lpstr>Cover and End Slide Master</vt:lpstr>
      <vt:lpstr>Contents Slide Master</vt:lpstr>
      <vt:lpstr>Section Break Slide Master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</cp:lastModifiedBy>
  <cp:revision>228</cp:revision>
  <dcterms:created xsi:type="dcterms:W3CDTF">2019-01-14T06:35:35Z</dcterms:created>
  <dcterms:modified xsi:type="dcterms:W3CDTF">2020-02-26T06:29:15Z</dcterms:modified>
</cp:coreProperties>
</file>