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982" autoAdjust="0"/>
  </p:normalViewPr>
  <p:slideViewPr>
    <p:cSldViewPr>
      <p:cViewPr>
        <p:scale>
          <a:sx n="77" d="100"/>
          <a:sy n="77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E6143-F1D0-4423-919D-43651739F1B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5E96C-35BB-412F-A9E0-2A111B4416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0135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4876800"/>
            <a:ext cx="62765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</a:rPr>
              <a:t>     স্বাগতম 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9157206">
            <a:off x="788932" y="1028847"/>
            <a:ext cx="3291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C:\Users\DMHS\Desktop\SURONJIT TQI\PICTURE\So-beautiful-Red-rose-flower3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2400"/>
            <a:ext cx="83058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MHS\Desktop\SURONJIT TQI\PICTURE\image_499_696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4625"/>
            <a:ext cx="8652594" cy="6630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81000"/>
            <a:ext cx="586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কাজ- </a:t>
            </a:r>
            <a:endParaRPr lang="en-US" sz="8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১।বাস্তুতন্ত্রের উপাদান গুলোর নাম লিখ ।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8956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tx2"/>
                </a:solidFill>
              </a:rPr>
              <a:t> </a:t>
            </a:r>
            <a:r>
              <a:rPr lang="bn-BD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২।খাদক শ্রেণী কত প্রকার ? সেগুলোর নাম লিখ ।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8006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tx2"/>
                </a:solidFill>
              </a:rPr>
              <a:t> </a:t>
            </a:r>
            <a:r>
              <a:rPr lang="bn-BD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৩।বিয়োজকের কাজ লিখ </a:t>
            </a:r>
            <a:r>
              <a:rPr lang="bn-BD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4038600" cy="1143000"/>
          </a:xfrm>
        </p:spPr>
        <p:txBody>
          <a:bodyPr>
            <a:normAutofit fontScale="90000"/>
          </a:bodyPr>
          <a:lstStyle/>
          <a:p>
            <a:r>
              <a:rPr lang="bn-BD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মুল্যায়ন-</a:t>
            </a:r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বাস্তুতন্ত্র কাকে বলে ?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২।উৎপাদক কাকে বলে ?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কয়েকটি  বিয়োজকের নাম বল ।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5334000"/>
          </a:xfrm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7200" dirty="0" smtClean="0">
                <a:latin typeface="NikoshBAN" pitchFamily="2" charset="0"/>
                <a:cs typeface="NikoshBAN" pitchFamily="2" charset="0"/>
              </a:rPr>
            </a:br>
            <a:r>
              <a:rPr lang="bn-BD" sz="7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তোমার দেখা একটি জলজ     বাস্তুতন্ত্রের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বিবরণ দাও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81000" y="2819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029200"/>
            <a:ext cx="7696200" cy="1676400"/>
          </a:xfrm>
        </p:spPr>
        <p:txBody>
          <a:bodyPr>
            <a:norm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457200"/>
            <a:ext cx="5105400" cy="3352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MHS\Desktop\SURONJIT TQI\PICTURE\flower-red-rose-roses-border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76200"/>
            <a:ext cx="8839200" cy="6629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সুরনজিৎ মন্ডল</a:t>
            </a:r>
          </a:p>
          <a:p>
            <a:endParaRPr lang="bn-BD" sz="2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ডহর মৌভোগ মাধ্যমিক বিদ্যালয়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066800"/>
            <a:ext cx="510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শেণীঃ-দশম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বিষয়ঃ-মাধ্যমিক জীববিজ্ঞান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অধ্যায়ঃ- ত্রয়োদশ অধ্যায়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সাধারন পাঠঃ- জীবের পরিবেশ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বিশেষ পাঠঃ- বাস্তুতন্ত্র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সময়ঃ-৪৫ মিনিট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7432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20574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২।বাস্তুতন্ত্রের উপাদান সমুহের আন্তঃসম্পর্ক্য বিশ্লেষণ করতে পারবে ।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524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  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143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বাস্তুতন্ত্র কী বলতে পারবে ।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4958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৩। একটি পুকুরের বাস্তুতন্ত্রের ব্যাখ্যা করতে পারবে ।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C:\Users\DMHS\Desktop\SURONJIT TQI\PICTURE\2_484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228600"/>
            <a:ext cx="8534400" cy="6400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1143000"/>
            <a:ext cx="78486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আমাদের আজকের পাঠ 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bn-BD" sz="7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115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বাস্তুতন্ত্র</a:t>
            </a:r>
            <a:r>
              <a:rPr lang="bn-BD" sz="11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15400" cy="6629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ে</a:t>
            </a:r>
            <a:endParaRPr lang="en-US" dirty="0"/>
          </a:p>
        </p:txBody>
      </p:sp>
      <p:sp>
        <p:nvSpPr>
          <p:cNvPr id="3" name="Notched Right Arrow 2"/>
          <p:cNvSpPr/>
          <p:nvPr/>
        </p:nvSpPr>
        <p:spPr>
          <a:xfrm>
            <a:off x="457200" y="0"/>
            <a:ext cx="7696200" cy="1447800"/>
          </a:xfrm>
          <a:prstGeom prst="notchedRightArrow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বাস্তুতন্ত্রের উপাদান ৩ টি 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exagon 3"/>
          <p:cNvSpPr/>
          <p:nvPr/>
        </p:nvSpPr>
        <p:spPr>
          <a:xfrm>
            <a:off x="914400" y="1371600"/>
            <a:ext cx="6400800" cy="914400"/>
          </a:xfrm>
          <a:prstGeom prst="hexago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১।জীব সম্প্রদায়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 flipV="1">
            <a:off x="1752600" y="4419599"/>
            <a:ext cx="76200" cy="4571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/>
          <p:cNvSpPr/>
          <p:nvPr/>
        </p:nvSpPr>
        <p:spPr>
          <a:xfrm>
            <a:off x="914400" y="2286000"/>
            <a:ext cx="6781800" cy="1066800"/>
          </a:xfrm>
          <a:prstGeom prst="hexago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জড়</a:t>
            </a:r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উপাদান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exagon 6"/>
          <p:cNvSpPr/>
          <p:nvPr/>
        </p:nvSpPr>
        <p:spPr>
          <a:xfrm>
            <a:off x="762000" y="3657600"/>
            <a:ext cx="7315200" cy="1143000"/>
          </a:xfrm>
          <a:prstGeom prst="hexago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৩।ভৌত পরিবেশ 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28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</a:rPr>
              <a:t>জড় উপাদান ২ প্রকার- 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057401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২।অজৈব বস্তু 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117937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জৈব বস্তু 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8194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7030A0"/>
                </a:solidFill>
              </a:rPr>
              <a:t>ভৌত উপাদান গুলো হচ্ছে-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40386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687901"/>
            <a:ext cx="9220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সূর্যালোক</a:t>
            </a:r>
          </a:p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তাপ মাত্রা </a:t>
            </a:r>
          </a:p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জ্বলীয় বাষ্প </a:t>
            </a:r>
          </a:p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বায়ুর চাপ ও বায়ুপ্রবাহ </a:t>
            </a:r>
          </a:p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ভূপৃষ্ঠ থেকে গভীরতা এবং উচ্চতা  ইত্যাদি।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সস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জীব সম্প্রদায় ৩ প্রকার -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2192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১।উৎপাদক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9718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২।খাদক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DMHS\Desktop\SURONJIT TQI\PICTURE\platy-fish-two-month-o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461636"/>
            <a:ext cx="3352798" cy="193198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52578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৩।বিয়োজক 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2" descr="C:\Users\DMHS\Desktop\SURONJIT TQI\PICTURE\বক্স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762000"/>
            <a:ext cx="2734075" cy="1600200"/>
          </a:xfrm>
          <a:prstGeom prst="rect">
            <a:avLst/>
          </a:prstGeom>
          <a:noFill/>
        </p:spPr>
      </p:pic>
      <p:pic>
        <p:nvPicPr>
          <p:cNvPr id="20482" name="Picture 2" descr="I:\earthworm15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648200"/>
            <a:ext cx="3124200" cy="203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86800" cy="662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04800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খাদক শ্রেণী তিন প্রকার- 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১।প্রথম স্তরের খাদক । 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482" name="Picture 2" descr="C:\Users\DMHS\Desktop\SURONJIT TQI\PICTURE\colisa-lali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066800"/>
            <a:ext cx="1906225" cy="1292768"/>
          </a:xfrm>
          <a:prstGeom prst="rect">
            <a:avLst/>
          </a:prstGeom>
          <a:noFill/>
        </p:spPr>
      </p:pic>
      <p:pic>
        <p:nvPicPr>
          <p:cNvPr id="20483" name="Picture 3" descr="C:\Users\DMHS\Desktop\SURONJIT TQI\PICTURE\e4ef6664397082d0a00b36ec9d20aed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343400"/>
            <a:ext cx="3524250" cy="1905000"/>
          </a:xfrm>
          <a:prstGeom prst="rect">
            <a:avLst/>
          </a:prstGeom>
          <a:noFill/>
        </p:spPr>
      </p:pic>
      <p:pic>
        <p:nvPicPr>
          <p:cNvPr id="20484" name="Picture 4" descr="C:\Users\DMHS\Pictures\vlcsnap-2014-02-05-17h21m23s21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514600"/>
            <a:ext cx="2514600" cy="1676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28956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 ২য় স্তরের খাদক 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6482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৩।৩য় স্তরের খাদক 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197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মুল্যায়ন- </vt:lpstr>
      <vt:lpstr>বাড়ির কাজ      তোমার দেখা একটি জলজ     বাস্তুতন্ত্রের বিবরণ দাও। </vt:lpstr>
      <vt:lpstr>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DMHS</dc:creator>
  <cp:lastModifiedBy>SURONJIT MONDAL</cp:lastModifiedBy>
  <cp:revision>145</cp:revision>
  <dcterms:created xsi:type="dcterms:W3CDTF">2006-08-16T00:00:00Z</dcterms:created>
  <dcterms:modified xsi:type="dcterms:W3CDTF">2020-02-25T19:35:45Z</dcterms:modified>
</cp:coreProperties>
</file>