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76" r:id="rId2"/>
    <p:sldMasterId id="2147483917" r:id="rId3"/>
    <p:sldMasterId id="2147483934" r:id="rId4"/>
    <p:sldMasterId id="2147483951" r:id="rId5"/>
    <p:sldMasterId id="2147484019" r:id="rId6"/>
  </p:sldMasterIdLst>
  <p:notesMasterIdLst>
    <p:notesMasterId r:id="rId24"/>
  </p:notesMasterIdLst>
  <p:sldIdLst>
    <p:sldId id="273" r:id="rId7"/>
    <p:sldId id="279" r:id="rId8"/>
    <p:sldId id="259" r:id="rId9"/>
    <p:sldId id="260" r:id="rId10"/>
    <p:sldId id="281" r:id="rId11"/>
    <p:sldId id="271" r:id="rId12"/>
    <p:sldId id="262" r:id="rId13"/>
    <p:sldId id="282" r:id="rId14"/>
    <p:sldId id="277" r:id="rId15"/>
    <p:sldId id="265" r:id="rId16"/>
    <p:sldId id="275" r:id="rId17"/>
    <p:sldId id="266" r:id="rId18"/>
    <p:sldId id="267" r:id="rId19"/>
    <p:sldId id="278" r:id="rId20"/>
    <p:sldId id="268" r:id="rId21"/>
    <p:sldId id="269" r:id="rId22"/>
    <p:sldId id="280" r:id="rId23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5583" autoAdjust="0"/>
  </p:normalViewPr>
  <p:slideViewPr>
    <p:cSldViewPr>
      <p:cViewPr>
        <p:scale>
          <a:sx n="60" d="100"/>
          <a:sy n="60" d="100"/>
        </p:scale>
        <p:origin x="1362" y="366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421E3-03D3-4A07-93CE-01C9B1652ED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30467-738C-4D4A-AB93-CA5AA9944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0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30467-738C-4D4A-AB93-CA5AA994494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90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4" y="1905006"/>
            <a:ext cx="8911113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102" y="4572000"/>
            <a:ext cx="7632954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1" y="274644"/>
            <a:ext cx="2070259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0" y="274644"/>
            <a:ext cx="711088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30"/>
            <a:ext cx="918114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5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1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5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580" y="1600205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559" y="1600205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2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9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9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3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06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9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30" y="273055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9" y="1435103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50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83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533" y="274643"/>
            <a:ext cx="287098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579" y="274643"/>
            <a:ext cx="843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5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80135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167" y="2404534"/>
            <a:ext cx="6881020" cy="1646302"/>
          </a:xfrm>
        </p:spPr>
        <p:txBody>
          <a:bodyPr anchor="b">
            <a:noAutofit/>
          </a:bodyPr>
          <a:lstStyle>
            <a:lvl1pPr algn="r">
              <a:defRPr sz="4784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167" y="4050834"/>
            <a:ext cx="6881020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5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7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0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2700868"/>
            <a:ext cx="7616111" cy="1826581"/>
          </a:xfrm>
        </p:spPr>
        <p:txBody>
          <a:bodyPr anchor="b"/>
          <a:lstStyle>
            <a:lvl1pPr algn="l">
              <a:defRPr sz="354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860400"/>
          </a:xfrm>
        </p:spPr>
        <p:txBody>
          <a:bodyPr anchor="t"/>
          <a:lstStyle>
            <a:lvl1pPr marL="0" indent="0" algn="l">
              <a:buNone/>
              <a:defRPr sz="177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4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6" y="2160589"/>
            <a:ext cx="3706794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9395" y="2160590"/>
            <a:ext cx="3706793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75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68" y="2160983"/>
            <a:ext cx="3708200" cy="576262"/>
          </a:xfrm>
        </p:spPr>
        <p:txBody>
          <a:bodyPr anchor="b">
            <a:noAutofit/>
          </a:bodyPr>
          <a:lstStyle>
            <a:lvl1pPr marL="0" indent="0">
              <a:buNone/>
              <a:defRPr sz="2126" b="0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68" y="2737246"/>
            <a:ext cx="3708200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7989" y="2160983"/>
            <a:ext cx="3708196" cy="576262"/>
          </a:xfrm>
        </p:spPr>
        <p:txBody>
          <a:bodyPr anchor="b">
            <a:noAutofit/>
          </a:bodyPr>
          <a:lstStyle>
            <a:lvl1pPr marL="0" indent="0">
              <a:buNone/>
              <a:defRPr sz="2126" b="0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7991" y="2737246"/>
            <a:ext cx="3708195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40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609600"/>
            <a:ext cx="761611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4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5" y="5486400"/>
            <a:ext cx="9048005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3852863"/>
            <a:ext cx="7247781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498604"/>
            <a:ext cx="3414871" cy="1278466"/>
          </a:xfrm>
        </p:spPr>
        <p:txBody>
          <a:bodyPr anchor="b">
            <a:normAutofit/>
          </a:bodyPr>
          <a:lstStyle>
            <a:lvl1pPr>
              <a:defRPr sz="17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471" y="514925"/>
            <a:ext cx="3998715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6" y="2777069"/>
            <a:ext cx="3414871" cy="2584449"/>
          </a:xfrm>
        </p:spPr>
        <p:txBody>
          <a:bodyPr>
            <a:normAutofit/>
          </a:bodyPr>
          <a:lstStyle>
            <a:lvl1pPr marL="0" indent="0">
              <a:buNone/>
              <a:defRPr sz="1240"/>
            </a:lvl1pPr>
            <a:lvl2pPr marL="404912" indent="0">
              <a:buNone/>
              <a:defRPr sz="1240"/>
            </a:lvl2pPr>
            <a:lvl3pPr marL="809824" indent="0">
              <a:buNone/>
              <a:defRPr sz="1063"/>
            </a:lvl3pPr>
            <a:lvl4pPr marL="1214736" indent="0">
              <a:buNone/>
              <a:defRPr sz="886"/>
            </a:lvl4pPr>
            <a:lvl5pPr marL="1619648" indent="0">
              <a:buNone/>
              <a:defRPr sz="886"/>
            </a:lvl5pPr>
            <a:lvl6pPr marL="2024560" indent="0">
              <a:buNone/>
              <a:defRPr sz="886"/>
            </a:lvl6pPr>
            <a:lvl7pPr marL="2429472" indent="0">
              <a:buNone/>
              <a:defRPr sz="886"/>
            </a:lvl7pPr>
            <a:lvl8pPr marL="2834384" indent="0">
              <a:buNone/>
              <a:defRPr sz="886"/>
            </a:lvl8pPr>
            <a:lvl9pPr marL="3239296" indent="0">
              <a:buNone/>
              <a:defRPr sz="8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4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800600"/>
            <a:ext cx="7616110" cy="566738"/>
          </a:xfrm>
        </p:spPr>
        <p:txBody>
          <a:bodyPr anchor="b">
            <a:normAutofit/>
          </a:bodyPr>
          <a:lstStyle>
            <a:lvl1pPr algn="l">
              <a:defRPr sz="212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0075" y="609600"/>
            <a:ext cx="761611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17"/>
            </a:lvl1pPr>
            <a:lvl2pPr marL="405033" indent="0">
              <a:buNone/>
              <a:defRPr sz="1417"/>
            </a:lvl2pPr>
            <a:lvl3pPr marL="810067" indent="0">
              <a:buNone/>
              <a:defRPr sz="1417"/>
            </a:lvl3pPr>
            <a:lvl4pPr marL="1215100" indent="0">
              <a:buNone/>
              <a:defRPr sz="1417"/>
            </a:lvl4pPr>
            <a:lvl5pPr marL="1620134" indent="0">
              <a:buNone/>
              <a:defRPr sz="1417"/>
            </a:lvl5pPr>
            <a:lvl6pPr marL="2025167" indent="0">
              <a:buNone/>
              <a:defRPr sz="1417"/>
            </a:lvl6pPr>
            <a:lvl7pPr marL="2430201" indent="0">
              <a:buNone/>
              <a:defRPr sz="1417"/>
            </a:lvl7pPr>
            <a:lvl8pPr marL="2835234" indent="0">
              <a:buNone/>
              <a:defRPr sz="1417"/>
            </a:lvl8pPr>
            <a:lvl9pPr marL="3240268" indent="0">
              <a:buNone/>
              <a:defRPr sz="141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6" y="5367338"/>
            <a:ext cx="7616110" cy="674024"/>
          </a:xfrm>
        </p:spPr>
        <p:txBody>
          <a:bodyPr>
            <a:normAutofit/>
          </a:bodyPr>
          <a:lstStyle>
            <a:lvl1pPr marL="0" indent="0">
              <a:buNone/>
              <a:defRPr sz="1063"/>
            </a:lvl1pPr>
            <a:lvl2pPr marL="405033" indent="0">
              <a:buNone/>
              <a:defRPr sz="1063"/>
            </a:lvl2pPr>
            <a:lvl3pPr marL="810067" indent="0">
              <a:buNone/>
              <a:defRPr sz="886"/>
            </a:lvl3pPr>
            <a:lvl4pPr marL="1215100" indent="0">
              <a:buNone/>
              <a:defRPr sz="797"/>
            </a:lvl4pPr>
            <a:lvl5pPr marL="1620134" indent="0">
              <a:buNone/>
              <a:defRPr sz="797"/>
            </a:lvl5pPr>
            <a:lvl6pPr marL="2025167" indent="0">
              <a:buNone/>
              <a:defRPr sz="797"/>
            </a:lvl6pPr>
            <a:lvl7pPr marL="2430201" indent="0">
              <a:buNone/>
              <a:defRPr sz="797"/>
            </a:lvl7pPr>
            <a:lvl8pPr marL="2835234" indent="0">
              <a:buNone/>
              <a:defRPr sz="797"/>
            </a:lvl8pPr>
            <a:lvl9pPr marL="3240268" indent="0">
              <a:buNone/>
              <a:defRPr sz="7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72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609600"/>
            <a:ext cx="7616111" cy="3403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470400"/>
            <a:ext cx="761611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59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04" y="609600"/>
            <a:ext cx="7170897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0314" y="3632200"/>
            <a:ext cx="640047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470400"/>
            <a:ext cx="761611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063" y="790378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78652" y="2886556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595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996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931988"/>
            <a:ext cx="7616111" cy="2595460"/>
          </a:xfrm>
        </p:spPr>
        <p:txBody>
          <a:bodyPr anchor="b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1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04" y="609600"/>
            <a:ext cx="7170897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4" y="4013200"/>
            <a:ext cx="761611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2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063" y="790378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8652" y="2886556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721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76" y="609600"/>
            <a:ext cx="7608611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4" y="4013200"/>
            <a:ext cx="761611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26">
                <a:solidFill>
                  <a:schemeClr val="accent1"/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61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88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861" y="609600"/>
            <a:ext cx="1155921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6" y="609600"/>
            <a:ext cx="6254852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4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80135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167" y="2404534"/>
            <a:ext cx="6881020" cy="1646302"/>
          </a:xfrm>
        </p:spPr>
        <p:txBody>
          <a:bodyPr anchor="b">
            <a:noAutofit/>
          </a:bodyPr>
          <a:lstStyle>
            <a:lvl1pPr algn="r">
              <a:defRPr sz="4784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167" y="4050834"/>
            <a:ext cx="6881020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5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53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04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2700868"/>
            <a:ext cx="7616111" cy="1826581"/>
          </a:xfrm>
        </p:spPr>
        <p:txBody>
          <a:bodyPr anchor="b"/>
          <a:lstStyle>
            <a:lvl1pPr algn="l">
              <a:defRPr sz="354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860400"/>
          </a:xfrm>
        </p:spPr>
        <p:txBody>
          <a:bodyPr anchor="t"/>
          <a:lstStyle>
            <a:lvl1pPr marL="0" indent="0" algn="l">
              <a:buNone/>
              <a:defRPr sz="177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85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6" y="2160589"/>
            <a:ext cx="3706794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9395" y="2160590"/>
            <a:ext cx="3706793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8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68" y="2160983"/>
            <a:ext cx="3708200" cy="576262"/>
          </a:xfrm>
        </p:spPr>
        <p:txBody>
          <a:bodyPr anchor="b">
            <a:noAutofit/>
          </a:bodyPr>
          <a:lstStyle>
            <a:lvl1pPr marL="0" indent="0">
              <a:buNone/>
              <a:defRPr sz="2126" b="0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68" y="2737246"/>
            <a:ext cx="3708200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7989" y="2160983"/>
            <a:ext cx="3708196" cy="576262"/>
          </a:xfrm>
        </p:spPr>
        <p:txBody>
          <a:bodyPr anchor="b">
            <a:noAutofit/>
          </a:bodyPr>
          <a:lstStyle>
            <a:lvl1pPr marL="0" indent="0">
              <a:buNone/>
              <a:defRPr sz="2126" b="0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7991" y="2737246"/>
            <a:ext cx="3708195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31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609600"/>
            <a:ext cx="761611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5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08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498604"/>
            <a:ext cx="3414871" cy="1278466"/>
          </a:xfrm>
        </p:spPr>
        <p:txBody>
          <a:bodyPr anchor="b">
            <a:normAutofit/>
          </a:bodyPr>
          <a:lstStyle>
            <a:lvl1pPr>
              <a:defRPr sz="17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471" y="514925"/>
            <a:ext cx="3998715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6" y="2777069"/>
            <a:ext cx="3414871" cy="2584449"/>
          </a:xfrm>
        </p:spPr>
        <p:txBody>
          <a:bodyPr>
            <a:normAutofit/>
          </a:bodyPr>
          <a:lstStyle>
            <a:lvl1pPr marL="0" indent="0">
              <a:buNone/>
              <a:defRPr sz="1240"/>
            </a:lvl1pPr>
            <a:lvl2pPr marL="404912" indent="0">
              <a:buNone/>
              <a:defRPr sz="1240"/>
            </a:lvl2pPr>
            <a:lvl3pPr marL="809824" indent="0">
              <a:buNone/>
              <a:defRPr sz="1063"/>
            </a:lvl3pPr>
            <a:lvl4pPr marL="1214736" indent="0">
              <a:buNone/>
              <a:defRPr sz="886"/>
            </a:lvl4pPr>
            <a:lvl5pPr marL="1619648" indent="0">
              <a:buNone/>
              <a:defRPr sz="886"/>
            </a:lvl5pPr>
            <a:lvl6pPr marL="2024560" indent="0">
              <a:buNone/>
              <a:defRPr sz="886"/>
            </a:lvl6pPr>
            <a:lvl7pPr marL="2429472" indent="0">
              <a:buNone/>
              <a:defRPr sz="886"/>
            </a:lvl7pPr>
            <a:lvl8pPr marL="2834384" indent="0">
              <a:buNone/>
              <a:defRPr sz="886"/>
            </a:lvl8pPr>
            <a:lvl9pPr marL="3239296" indent="0">
              <a:buNone/>
              <a:defRPr sz="8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8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800600"/>
            <a:ext cx="7616110" cy="566738"/>
          </a:xfrm>
        </p:spPr>
        <p:txBody>
          <a:bodyPr anchor="b">
            <a:normAutofit/>
          </a:bodyPr>
          <a:lstStyle>
            <a:lvl1pPr algn="l">
              <a:defRPr sz="212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0075" y="609600"/>
            <a:ext cx="761611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17"/>
            </a:lvl1pPr>
            <a:lvl2pPr marL="405033" indent="0">
              <a:buNone/>
              <a:defRPr sz="1417"/>
            </a:lvl2pPr>
            <a:lvl3pPr marL="810067" indent="0">
              <a:buNone/>
              <a:defRPr sz="1417"/>
            </a:lvl3pPr>
            <a:lvl4pPr marL="1215100" indent="0">
              <a:buNone/>
              <a:defRPr sz="1417"/>
            </a:lvl4pPr>
            <a:lvl5pPr marL="1620134" indent="0">
              <a:buNone/>
              <a:defRPr sz="1417"/>
            </a:lvl5pPr>
            <a:lvl6pPr marL="2025167" indent="0">
              <a:buNone/>
              <a:defRPr sz="1417"/>
            </a:lvl6pPr>
            <a:lvl7pPr marL="2430201" indent="0">
              <a:buNone/>
              <a:defRPr sz="1417"/>
            </a:lvl7pPr>
            <a:lvl8pPr marL="2835234" indent="0">
              <a:buNone/>
              <a:defRPr sz="1417"/>
            </a:lvl8pPr>
            <a:lvl9pPr marL="3240268" indent="0">
              <a:buNone/>
              <a:defRPr sz="141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6" y="5367338"/>
            <a:ext cx="7616110" cy="674024"/>
          </a:xfrm>
        </p:spPr>
        <p:txBody>
          <a:bodyPr>
            <a:normAutofit/>
          </a:bodyPr>
          <a:lstStyle>
            <a:lvl1pPr marL="0" indent="0">
              <a:buNone/>
              <a:defRPr sz="1063"/>
            </a:lvl1pPr>
            <a:lvl2pPr marL="405033" indent="0">
              <a:buNone/>
              <a:defRPr sz="1063"/>
            </a:lvl2pPr>
            <a:lvl3pPr marL="810067" indent="0">
              <a:buNone/>
              <a:defRPr sz="886"/>
            </a:lvl3pPr>
            <a:lvl4pPr marL="1215100" indent="0">
              <a:buNone/>
              <a:defRPr sz="797"/>
            </a:lvl4pPr>
            <a:lvl5pPr marL="1620134" indent="0">
              <a:buNone/>
              <a:defRPr sz="797"/>
            </a:lvl5pPr>
            <a:lvl6pPr marL="2025167" indent="0">
              <a:buNone/>
              <a:defRPr sz="797"/>
            </a:lvl6pPr>
            <a:lvl7pPr marL="2430201" indent="0">
              <a:buNone/>
              <a:defRPr sz="797"/>
            </a:lvl7pPr>
            <a:lvl8pPr marL="2835234" indent="0">
              <a:buNone/>
              <a:defRPr sz="797"/>
            </a:lvl8pPr>
            <a:lvl9pPr marL="3240268" indent="0">
              <a:buNone/>
              <a:defRPr sz="7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8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609600"/>
            <a:ext cx="7616111" cy="3403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470400"/>
            <a:ext cx="761611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4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04" y="609600"/>
            <a:ext cx="7170897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0314" y="3632200"/>
            <a:ext cx="640047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470400"/>
            <a:ext cx="761611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063" y="790378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78652" y="2886556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595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55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653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0653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931988"/>
            <a:ext cx="7616111" cy="2595460"/>
          </a:xfrm>
        </p:spPr>
        <p:txBody>
          <a:bodyPr anchor="b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63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04" y="609600"/>
            <a:ext cx="7170897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4" y="4013200"/>
            <a:ext cx="761611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2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063" y="790378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8652" y="2886556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933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76" y="609600"/>
            <a:ext cx="7608611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4" y="4013200"/>
            <a:ext cx="761611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26">
                <a:solidFill>
                  <a:schemeClr val="accent1"/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10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78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861" y="609600"/>
            <a:ext cx="1155921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6" y="609600"/>
            <a:ext cx="6254852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9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80135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167" y="2404534"/>
            <a:ext cx="6881020" cy="1646302"/>
          </a:xfrm>
        </p:spPr>
        <p:txBody>
          <a:bodyPr anchor="b">
            <a:noAutofit/>
          </a:bodyPr>
          <a:lstStyle>
            <a:lvl1pPr algn="r">
              <a:defRPr sz="4784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167" y="4050834"/>
            <a:ext cx="6881020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5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15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18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2700868"/>
            <a:ext cx="7616111" cy="1826581"/>
          </a:xfrm>
        </p:spPr>
        <p:txBody>
          <a:bodyPr anchor="b"/>
          <a:lstStyle>
            <a:lvl1pPr algn="l">
              <a:defRPr sz="354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860400"/>
          </a:xfrm>
        </p:spPr>
        <p:txBody>
          <a:bodyPr anchor="t"/>
          <a:lstStyle>
            <a:lvl1pPr marL="0" indent="0" algn="l">
              <a:buNone/>
              <a:defRPr sz="177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45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6" y="2160589"/>
            <a:ext cx="3706794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9395" y="2160590"/>
            <a:ext cx="3706793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6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68" y="2160983"/>
            <a:ext cx="3708200" cy="576262"/>
          </a:xfrm>
        </p:spPr>
        <p:txBody>
          <a:bodyPr anchor="b">
            <a:noAutofit/>
          </a:bodyPr>
          <a:lstStyle>
            <a:lvl1pPr marL="0" indent="0">
              <a:buNone/>
              <a:defRPr sz="2126" b="0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68" y="2737246"/>
            <a:ext cx="3708200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7989" y="2160983"/>
            <a:ext cx="3708196" cy="576262"/>
          </a:xfrm>
        </p:spPr>
        <p:txBody>
          <a:bodyPr anchor="b">
            <a:noAutofit/>
          </a:bodyPr>
          <a:lstStyle>
            <a:lvl1pPr marL="0" indent="0">
              <a:buNone/>
              <a:defRPr sz="2126" b="0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7991" y="2737246"/>
            <a:ext cx="3708195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7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609600"/>
            <a:ext cx="761611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099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088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498604"/>
            <a:ext cx="3414871" cy="1278466"/>
          </a:xfrm>
        </p:spPr>
        <p:txBody>
          <a:bodyPr anchor="b">
            <a:normAutofit/>
          </a:bodyPr>
          <a:lstStyle>
            <a:lvl1pPr>
              <a:defRPr sz="17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471" y="514925"/>
            <a:ext cx="3998715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6" y="2777069"/>
            <a:ext cx="3414871" cy="2584449"/>
          </a:xfrm>
        </p:spPr>
        <p:txBody>
          <a:bodyPr>
            <a:normAutofit/>
          </a:bodyPr>
          <a:lstStyle>
            <a:lvl1pPr marL="0" indent="0">
              <a:buNone/>
              <a:defRPr sz="1240"/>
            </a:lvl1pPr>
            <a:lvl2pPr marL="404912" indent="0">
              <a:buNone/>
              <a:defRPr sz="1240"/>
            </a:lvl2pPr>
            <a:lvl3pPr marL="809824" indent="0">
              <a:buNone/>
              <a:defRPr sz="1063"/>
            </a:lvl3pPr>
            <a:lvl4pPr marL="1214736" indent="0">
              <a:buNone/>
              <a:defRPr sz="886"/>
            </a:lvl4pPr>
            <a:lvl5pPr marL="1619648" indent="0">
              <a:buNone/>
              <a:defRPr sz="886"/>
            </a:lvl5pPr>
            <a:lvl6pPr marL="2024560" indent="0">
              <a:buNone/>
              <a:defRPr sz="886"/>
            </a:lvl6pPr>
            <a:lvl7pPr marL="2429472" indent="0">
              <a:buNone/>
              <a:defRPr sz="886"/>
            </a:lvl7pPr>
            <a:lvl8pPr marL="2834384" indent="0">
              <a:buNone/>
              <a:defRPr sz="886"/>
            </a:lvl8pPr>
            <a:lvl9pPr marL="3239296" indent="0">
              <a:buNone/>
              <a:defRPr sz="8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3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800600"/>
            <a:ext cx="7616110" cy="566738"/>
          </a:xfrm>
        </p:spPr>
        <p:txBody>
          <a:bodyPr anchor="b">
            <a:normAutofit/>
          </a:bodyPr>
          <a:lstStyle>
            <a:lvl1pPr algn="l">
              <a:defRPr sz="212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0075" y="609600"/>
            <a:ext cx="761611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17"/>
            </a:lvl1pPr>
            <a:lvl2pPr marL="405033" indent="0">
              <a:buNone/>
              <a:defRPr sz="1417"/>
            </a:lvl2pPr>
            <a:lvl3pPr marL="810067" indent="0">
              <a:buNone/>
              <a:defRPr sz="1417"/>
            </a:lvl3pPr>
            <a:lvl4pPr marL="1215100" indent="0">
              <a:buNone/>
              <a:defRPr sz="1417"/>
            </a:lvl4pPr>
            <a:lvl5pPr marL="1620134" indent="0">
              <a:buNone/>
              <a:defRPr sz="1417"/>
            </a:lvl5pPr>
            <a:lvl6pPr marL="2025167" indent="0">
              <a:buNone/>
              <a:defRPr sz="1417"/>
            </a:lvl6pPr>
            <a:lvl7pPr marL="2430201" indent="0">
              <a:buNone/>
              <a:defRPr sz="1417"/>
            </a:lvl7pPr>
            <a:lvl8pPr marL="2835234" indent="0">
              <a:buNone/>
              <a:defRPr sz="1417"/>
            </a:lvl8pPr>
            <a:lvl9pPr marL="3240268" indent="0">
              <a:buNone/>
              <a:defRPr sz="141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6" y="5367338"/>
            <a:ext cx="7616110" cy="674024"/>
          </a:xfrm>
        </p:spPr>
        <p:txBody>
          <a:bodyPr>
            <a:normAutofit/>
          </a:bodyPr>
          <a:lstStyle>
            <a:lvl1pPr marL="0" indent="0">
              <a:buNone/>
              <a:defRPr sz="1063"/>
            </a:lvl1pPr>
            <a:lvl2pPr marL="405033" indent="0">
              <a:buNone/>
              <a:defRPr sz="1063"/>
            </a:lvl2pPr>
            <a:lvl3pPr marL="810067" indent="0">
              <a:buNone/>
              <a:defRPr sz="886"/>
            </a:lvl3pPr>
            <a:lvl4pPr marL="1215100" indent="0">
              <a:buNone/>
              <a:defRPr sz="797"/>
            </a:lvl4pPr>
            <a:lvl5pPr marL="1620134" indent="0">
              <a:buNone/>
              <a:defRPr sz="797"/>
            </a:lvl5pPr>
            <a:lvl6pPr marL="2025167" indent="0">
              <a:buNone/>
              <a:defRPr sz="797"/>
            </a:lvl6pPr>
            <a:lvl7pPr marL="2430201" indent="0">
              <a:buNone/>
              <a:defRPr sz="797"/>
            </a:lvl7pPr>
            <a:lvl8pPr marL="2835234" indent="0">
              <a:buNone/>
              <a:defRPr sz="797"/>
            </a:lvl8pPr>
            <a:lvl9pPr marL="3240268" indent="0">
              <a:buNone/>
              <a:defRPr sz="7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21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609600"/>
            <a:ext cx="7616111" cy="3403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470400"/>
            <a:ext cx="761611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589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04" y="609600"/>
            <a:ext cx="7170897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0314" y="3632200"/>
            <a:ext cx="640047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470400"/>
            <a:ext cx="761611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063" y="790378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78652" y="2886556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595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094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931988"/>
            <a:ext cx="7616111" cy="2595460"/>
          </a:xfrm>
        </p:spPr>
        <p:txBody>
          <a:bodyPr anchor="b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8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04" y="609600"/>
            <a:ext cx="7170897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4" y="4013200"/>
            <a:ext cx="761611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2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063" y="790378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8652" y="2886556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2854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76" y="609600"/>
            <a:ext cx="7608611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4" y="4013200"/>
            <a:ext cx="761611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26">
                <a:solidFill>
                  <a:schemeClr val="accent1"/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52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861" y="609600"/>
            <a:ext cx="1155921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6" y="609600"/>
            <a:ext cx="6254852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521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80135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167" y="2404534"/>
            <a:ext cx="6881020" cy="1646302"/>
          </a:xfrm>
        </p:spPr>
        <p:txBody>
          <a:bodyPr anchor="b">
            <a:noAutofit/>
          </a:bodyPr>
          <a:lstStyle>
            <a:lvl1pPr algn="r">
              <a:defRPr sz="4784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167" y="4050834"/>
            <a:ext cx="6881020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5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141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2700868"/>
            <a:ext cx="7616111" cy="1826581"/>
          </a:xfrm>
        </p:spPr>
        <p:txBody>
          <a:bodyPr anchor="b"/>
          <a:lstStyle>
            <a:lvl1pPr algn="l">
              <a:defRPr sz="354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860400"/>
          </a:xfrm>
        </p:spPr>
        <p:txBody>
          <a:bodyPr anchor="t"/>
          <a:lstStyle>
            <a:lvl1pPr marL="0" indent="0" algn="l">
              <a:buNone/>
              <a:defRPr sz="177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64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6" y="2160589"/>
            <a:ext cx="3706794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9395" y="2160590"/>
            <a:ext cx="3706793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39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68" y="2160983"/>
            <a:ext cx="3708200" cy="576262"/>
          </a:xfrm>
        </p:spPr>
        <p:txBody>
          <a:bodyPr anchor="b">
            <a:noAutofit/>
          </a:bodyPr>
          <a:lstStyle>
            <a:lvl1pPr marL="0" indent="0">
              <a:buNone/>
              <a:defRPr sz="2126" b="0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68" y="2737246"/>
            <a:ext cx="3708200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7989" y="2160983"/>
            <a:ext cx="3708196" cy="576262"/>
          </a:xfrm>
        </p:spPr>
        <p:txBody>
          <a:bodyPr anchor="b">
            <a:noAutofit/>
          </a:bodyPr>
          <a:lstStyle>
            <a:lvl1pPr marL="0" indent="0">
              <a:buNone/>
              <a:defRPr sz="2126" b="0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7991" y="2737246"/>
            <a:ext cx="3708195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610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609600"/>
            <a:ext cx="761611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700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498604"/>
            <a:ext cx="3414871" cy="1278466"/>
          </a:xfrm>
        </p:spPr>
        <p:txBody>
          <a:bodyPr anchor="b">
            <a:normAutofit/>
          </a:bodyPr>
          <a:lstStyle>
            <a:lvl1pPr>
              <a:defRPr sz="17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471" y="514925"/>
            <a:ext cx="3998715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6" y="2777069"/>
            <a:ext cx="3414871" cy="2584449"/>
          </a:xfrm>
        </p:spPr>
        <p:txBody>
          <a:bodyPr>
            <a:normAutofit/>
          </a:bodyPr>
          <a:lstStyle>
            <a:lvl1pPr marL="0" indent="0">
              <a:buNone/>
              <a:defRPr sz="1240"/>
            </a:lvl1pPr>
            <a:lvl2pPr marL="404912" indent="0">
              <a:buNone/>
              <a:defRPr sz="1240"/>
            </a:lvl2pPr>
            <a:lvl3pPr marL="809824" indent="0">
              <a:buNone/>
              <a:defRPr sz="1063"/>
            </a:lvl3pPr>
            <a:lvl4pPr marL="1214736" indent="0">
              <a:buNone/>
              <a:defRPr sz="886"/>
            </a:lvl4pPr>
            <a:lvl5pPr marL="1619648" indent="0">
              <a:buNone/>
              <a:defRPr sz="886"/>
            </a:lvl5pPr>
            <a:lvl6pPr marL="2024560" indent="0">
              <a:buNone/>
              <a:defRPr sz="886"/>
            </a:lvl6pPr>
            <a:lvl7pPr marL="2429472" indent="0">
              <a:buNone/>
              <a:defRPr sz="886"/>
            </a:lvl7pPr>
            <a:lvl8pPr marL="2834384" indent="0">
              <a:buNone/>
              <a:defRPr sz="886"/>
            </a:lvl8pPr>
            <a:lvl9pPr marL="3239296" indent="0">
              <a:buNone/>
              <a:defRPr sz="8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294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800600"/>
            <a:ext cx="7616110" cy="566738"/>
          </a:xfrm>
        </p:spPr>
        <p:txBody>
          <a:bodyPr anchor="b">
            <a:normAutofit/>
          </a:bodyPr>
          <a:lstStyle>
            <a:lvl1pPr algn="l">
              <a:defRPr sz="212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0075" y="609600"/>
            <a:ext cx="761611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17"/>
            </a:lvl1pPr>
            <a:lvl2pPr marL="405033" indent="0">
              <a:buNone/>
              <a:defRPr sz="1417"/>
            </a:lvl2pPr>
            <a:lvl3pPr marL="810067" indent="0">
              <a:buNone/>
              <a:defRPr sz="1417"/>
            </a:lvl3pPr>
            <a:lvl4pPr marL="1215100" indent="0">
              <a:buNone/>
              <a:defRPr sz="1417"/>
            </a:lvl4pPr>
            <a:lvl5pPr marL="1620134" indent="0">
              <a:buNone/>
              <a:defRPr sz="1417"/>
            </a:lvl5pPr>
            <a:lvl6pPr marL="2025167" indent="0">
              <a:buNone/>
              <a:defRPr sz="1417"/>
            </a:lvl6pPr>
            <a:lvl7pPr marL="2430201" indent="0">
              <a:buNone/>
              <a:defRPr sz="1417"/>
            </a:lvl7pPr>
            <a:lvl8pPr marL="2835234" indent="0">
              <a:buNone/>
              <a:defRPr sz="1417"/>
            </a:lvl8pPr>
            <a:lvl9pPr marL="3240268" indent="0">
              <a:buNone/>
              <a:defRPr sz="141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6" y="5367338"/>
            <a:ext cx="7616110" cy="674024"/>
          </a:xfrm>
        </p:spPr>
        <p:txBody>
          <a:bodyPr>
            <a:normAutofit/>
          </a:bodyPr>
          <a:lstStyle>
            <a:lvl1pPr marL="0" indent="0">
              <a:buNone/>
              <a:defRPr sz="1063"/>
            </a:lvl1pPr>
            <a:lvl2pPr marL="405033" indent="0">
              <a:buNone/>
              <a:defRPr sz="1063"/>
            </a:lvl2pPr>
            <a:lvl3pPr marL="810067" indent="0">
              <a:buNone/>
              <a:defRPr sz="886"/>
            </a:lvl3pPr>
            <a:lvl4pPr marL="1215100" indent="0">
              <a:buNone/>
              <a:defRPr sz="797"/>
            </a:lvl4pPr>
            <a:lvl5pPr marL="1620134" indent="0">
              <a:buNone/>
              <a:defRPr sz="797"/>
            </a:lvl5pPr>
            <a:lvl6pPr marL="2025167" indent="0">
              <a:buNone/>
              <a:defRPr sz="797"/>
            </a:lvl6pPr>
            <a:lvl7pPr marL="2430201" indent="0">
              <a:buNone/>
              <a:defRPr sz="797"/>
            </a:lvl7pPr>
            <a:lvl8pPr marL="2835234" indent="0">
              <a:buNone/>
              <a:defRPr sz="797"/>
            </a:lvl8pPr>
            <a:lvl9pPr marL="3240268" indent="0">
              <a:buNone/>
              <a:defRPr sz="7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7" y="5495544"/>
            <a:ext cx="9181148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7" y="6096000"/>
            <a:ext cx="9181149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45" y="381000"/>
            <a:ext cx="9181148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609600"/>
            <a:ext cx="7616111" cy="3403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470400"/>
            <a:ext cx="761611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090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04" y="609600"/>
            <a:ext cx="7170897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0314" y="3632200"/>
            <a:ext cx="640047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470400"/>
            <a:ext cx="761611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063" y="790378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78652" y="2886556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595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5476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931988"/>
            <a:ext cx="7616111" cy="2595460"/>
          </a:xfrm>
        </p:spPr>
        <p:txBody>
          <a:bodyPr anchor="b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235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04" y="609600"/>
            <a:ext cx="7170897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4" y="4013200"/>
            <a:ext cx="761611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2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063" y="790378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8652" y="2886556"/>
            <a:ext cx="540068" cy="584776"/>
          </a:xfrm>
          <a:prstGeom prst="rect">
            <a:avLst/>
          </a:prstGeom>
        </p:spPr>
        <p:txBody>
          <a:bodyPr vert="horz" lIns="81010" tIns="40505" rIns="81010" bIns="40505" rtlCol="0" anchor="ctr">
            <a:noAutofit/>
          </a:bodyPr>
          <a:lstStyle/>
          <a:p>
            <a:pPr lvl="0"/>
            <a:r>
              <a:rPr lang="en-US" sz="70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057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76" y="609600"/>
            <a:ext cx="7608611" cy="3022600"/>
          </a:xfrm>
        </p:spPr>
        <p:txBody>
          <a:bodyPr anchor="ctr">
            <a:normAutofit/>
          </a:bodyPr>
          <a:lstStyle>
            <a:lvl1pPr algn="l">
              <a:defRPr sz="389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4" y="4013200"/>
            <a:ext cx="761611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26">
                <a:solidFill>
                  <a:schemeClr val="accent1"/>
                </a:solidFill>
              </a:defRPr>
            </a:lvl1pPr>
            <a:lvl2pPr marL="405033" indent="0">
              <a:buFontTx/>
              <a:buNone/>
              <a:defRPr/>
            </a:lvl2pPr>
            <a:lvl3pPr marL="810067" indent="0">
              <a:buFontTx/>
              <a:buNone/>
              <a:defRPr/>
            </a:lvl3pPr>
            <a:lvl4pPr marL="1215100" indent="0">
              <a:buFontTx/>
              <a:buNone/>
              <a:defRPr/>
            </a:lvl4pPr>
            <a:lvl5pPr marL="162013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527448"/>
            <a:ext cx="761611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5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5033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721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5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861" y="609600"/>
            <a:ext cx="1155921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6" y="609600"/>
            <a:ext cx="6254852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5" y="5495278"/>
            <a:ext cx="9181148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991249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5" y="6096000"/>
            <a:ext cx="9181148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0"/>
            <a:ext cx="9001125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91250" y="0"/>
            <a:ext cx="810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91250" y="5486400"/>
            <a:ext cx="810101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8177" y="5648960"/>
            <a:ext cx="648081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176575" y="4015614"/>
            <a:ext cx="2367281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141016" y="1612774"/>
            <a:ext cx="2438399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5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70" y="6356355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356355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70" y="6356355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0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80135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75" y="609600"/>
            <a:ext cx="761611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2160590"/>
            <a:ext cx="761611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83298" y="6041363"/>
            <a:ext cx="807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075" y="6041363"/>
            <a:ext cx="5579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0791" y="6041363"/>
            <a:ext cx="605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7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txStyles>
    <p:titleStyle>
      <a:lvl1pPr algn="l" defTabSz="405033" rtl="0" eaLnBrk="1" latinLnBrk="0" hangingPunct="1">
        <a:spcBef>
          <a:spcPct val="0"/>
        </a:spcBef>
        <a:buNone/>
        <a:defRPr sz="318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3775" indent="-303775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8179" indent="-253146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12584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17617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2651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27684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32718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37751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42785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80135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75" y="609600"/>
            <a:ext cx="761611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2160590"/>
            <a:ext cx="761611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83298" y="6041363"/>
            <a:ext cx="807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075" y="6041363"/>
            <a:ext cx="5579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0791" y="6041363"/>
            <a:ext cx="605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7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</p:sldLayoutIdLst>
  <p:txStyles>
    <p:titleStyle>
      <a:lvl1pPr algn="l" defTabSz="405033" rtl="0" eaLnBrk="1" latinLnBrk="0" hangingPunct="1">
        <a:spcBef>
          <a:spcPct val="0"/>
        </a:spcBef>
        <a:buNone/>
        <a:defRPr sz="318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3775" indent="-303775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8179" indent="-253146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12584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17617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2651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27684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32718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37751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42785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80135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75" y="609600"/>
            <a:ext cx="761611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2160590"/>
            <a:ext cx="761611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83298" y="6041363"/>
            <a:ext cx="807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075" y="6041363"/>
            <a:ext cx="5579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0791" y="6041363"/>
            <a:ext cx="605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7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</p:sldLayoutIdLst>
  <p:txStyles>
    <p:titleStyle>
      <a:lvl1pPr algn="l" defTabSz="405033" rtl="0" eaLnBrk="1" latinLnBrk="0" hangingPunct="1">
        <a:spcBef>
          <a:spcPct val="0"/>
        </a:spcBef>
        <a:buNone/>
        <a:defRPr sz="318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3775" indent="-303775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8179" indent="-253146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12584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17617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2651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27684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32718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37751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42785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80135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75" y="609600"/>
            <a:ext cx="761611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2160590"/>
            <a:ext cx="761611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83298" y="6041363"/>
            <a:ext cx="807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075" y="6041363"/>
            <a:ext cx="5579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0791" y="6041363"/>
            <a:ext cx="605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7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xStyles>
    <p:titleStyle>
      <a:lvl1pPr algn="l" defTabSz="405033" rtl="0" eaLnBrk="1" latinLnBrk="0" hangingPunct="1">
        <a:spcBef>
          <a:spcPct val="0"/>
        </a:spcBef>
        <a:buNone/>
        <a:defRPr sz="318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3775" indent="-303775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8179" indent="-253146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12584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17617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2651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27684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32718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37751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42785" indent="-202517" algn="l" defTabSz="405033" rtl="0" eaLnBrk="1" latinLnBrk="0" hangingPunct="1">
        <a:spcBef>
          <a:spcPts val="88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405033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4875" y="1066800"/>
            <a:ext cx="9601200" cy="5218331"/>
            <a:chOff x="904875" y="1066800"/>
            <a:chExt cx="9601200" cy="5218331"/>
          </a:xfrm>
        </p:grpSpPr>
        <p:sp>
          <p:nvSpPr>
            <p:cNvPr id="3" name="TextBox 2"/>
            <p:cNvSpPr txBox="1"/>
            <p:nvPr/>
          </p:nvSpPr>
          <p:spPr>
            <a:xfrm>
              <a:off x="904875" y="1066800"/>
              <a:ext cx="960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‘</a:t>
              </a:r>
              <a:r>
                <a:rPr lang="en-US" sz="4000" i="1" dirty="0" smtClean="0">
                  <a:solidFill>
                    <a:srgbClr val="FF0000"/>
                  </a:solidFill>
                </a:rPr>
                <a:t>Gmail</a:t>
              </a:r>
              <a:r>
                <a:rPr lang="en-US" sz="3600" i="1" dirty="0" smtClean="0">
                  <a:solidFill>
                    <a:srgbClr val="FF0000"/>
                  </a:solidFill>
                </a:rPr>
                <a:t>’ </a:t>
              </a:r>
              <a:r>
                <a:rPr lang="en-US" sz="3600" i="1" dirty="0" err="1" smtClean="0">
                  <a:solidFill>
                    <a:srgbClr val="7030A0"/>
                  </a:solidFill>
                </a:rPr>
                <a:t>দলের</a:t>
              </a:r>
              <a:r>
                <a:rPr lang="en-US" sz="3600" i="1" dirty="0" smtClean="0">
                  <a:solidFill>
                    <a:srgbClr val="7030A0"/>
                  </a:solidFill>
                </a:rPr>
                <a:t> </a:t>
              </a:r>
              <a:r>
                <a:rPr lang="en-US" sz="3600" i="1" dirty="0" err="1" smtClean="0">
                  <a:solidFill>
                    <a:srgbClr val="7030A0"/>
                  </a:solidFill>
                </a:rPr>
                <a:t>পক্ষ</a:t>
              </a:r>
              <a:r>
                <a:rPr lang="en-US" sz="3600" i="1" dirty="0" smtClean="0">
                  <a:solidFill>
                    <a:srgbClr val="7030A0"/>
                  </a:solidFill>
                </a:rPr>
                <a:t> </a:t>
              </a:r>
              <a:r>
                <a:rPr lang="en-US" sz="3600" i="1" dirty="0" err="1" smtClean="0">
                  <a:solidFill>
                    <a:srgbClr val="7030A0"/>
                  </a:solidFill>
                </a:rPr>
                <a:t>থেকে</a:t>
              </a:r>
              <a:r>
                <a:rPr lang="en-US" sz="3600" i="1" dirty="0" smtClean="0">
                  <a:solidFill>
                    <a:srgbClr val="7030A0"/>
                  </a:solidFill>
                </a:rPr>
                <a:t> </a:t>
              </a:r>
              <a:r>
                <a:rPr lang="en-US" sz="3600" i="1" dirty="0" err="1" smtClean="0">
                  <a:solidFill>
                    <a:srgbClr val="7030A0"/>
                  </a:solidFill>
                </a:rPr>
                <a:t>সবাইকে</a:t>
              </a:r>
              <a:r>
                <a:rPr lang="en-US" sz="3600" i="1" dirty="0" smtClean="0">
                  <a:solidFill>
                    <a:srgbClr val="7030A0"/>
                  </a:solidFill>
                </a:rPr>
                <a:t> </a:t>
              </a:r>
              <a:r>
                <a:rPr lang="en-US" sz="3600" i="1" dirty="0" err="1" smtClean="0">
                  <a:solidFill>
                    <a:srgbClr val="7030A0"/>
                  </a:solidFill>
                </a:rPr>
                <a:t>শুভেচ্ছা</a:t>
              </a:r>
              <a:endParaRPr lang="en-US" sz="3600" i="1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275" y="1649123"/>
              <a:ext cx="6172200" cy="4636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1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81007" y="4059072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237175" y="4211472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6261156" y="2763672"/>
            <a:ext cx="1164773" cy="1046328"/>
            <a:chOff x="3890749" y="5367010"/>
            <a:chExt cx="986051" cy="1046328"/>
          </a:xfrm>
        </p:grpSpPr>
        <p:sp>
          <p:nvSpPr>
            <p:cNvPr id="23" name="Rectangle 22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61158" y="4059072"/>
            <a:ext cx="1164773" cy="1046328"/>
            <a:chOff x="3890749" y="5367010"/>
            <a:chExt cx="986051" cy="1046328"/>
          </a:xfrm>
        </p:grpSpPr>
        <p:sp>
          <p:nvSpPr>
            <p:cNvPr id="25" name="Rectangle 24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23327" y="2839872"/>
            <a:ext cx="1164773" cy="1046328"/>
            <a:chOff x="3890749" y="5367010"/>
            <a:chExt cx="986051" cy="1046328"/>
          </a:xfrm>
        </p:grpSpPr>
        <p:sp>
          <p:nvSpPr>
            <p:cNvPr id="28" name="Rectangle 27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5454" y="4059072"/>
            <a:ext cx="1164773" cy="1046328"/>
            <a:chOff x="3890749" y="5367010"/>
            <a:chExt cx="986051" cy="1046328"/>
          </a:xfrm>
        </p:grpSpPr>
        <p:sp>
          <p:nvSpPr>
            <p:cNvPr id="31" name="Rectangle 30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5454" y="2839872"/>
            <a:ext cx="1164773" cy="1046328"/>
            <a:chOff x="3890749" y="5367010"/>
            <a:chExt cx="986051" cy="1046328"/>
          </a:xfrm>
        </p:grpSpPr>
        <p:sp>
          <p:nvSpPr>
            <p:cNvPr id="34" name="Rectangle 33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7782181" y="3156797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7782181" y="3372528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7886018" y="3463801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7946520" y="3688308"/>
            <a:ext cx="1249410" cy="104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9075" y="1287833"/>
            <a:ext cx="1058227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রেজার  ৩২টি কাগজ ছিল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২৪টি কাগজ দিল। এখন রেজার কতগুলো কাগজ হলো?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61029" y="36733"/>
            <a:ext cx="6243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solidFill>
                  <a:srgbClr val="7030A0"/>
                </a:solidFill>
              </a:rPr>
              <a:t>অর্ধ</a:t>
            </a:r>
            <a:r>
              <a:rPr lang="en-US" sz="6600" i="1" dirty="0" smtClean="0">
                <a:solidFill>
                  <a:srgbClr val="7030A0"/>
                </a:solidFill>
              </a:rPr>
              <a:t> </a:t>
            </a:r>
            <a:r>
              <a:rPr lang="en-US" sz="6600" i="1" dirty="0" err="1" smtClean="0">
                <a:solidFill>
                  <a:srgbClr val="7030A0"/>
                </a:solidFill>
              </a:rPr>
              <a:t>বাস্তব</a:t>
            </a:r>
            <a:r>
              <a:rPr lang="en-US" sz="6600" i="1" dirty="0" smtClean="0">
                <a:solidFill>
                  <a:srgbClr val="7030A0"/>
                </a:solidFill>
              </a:rPr>
              <a:t> </a:t>
            </a:r>
            <a:r>
              <a:rPr lang="en-US" sz="6600" i="1" dirty="0" err="1" smtClean="0">
                <a:solidFill>
                  <a:srgbClr val="7030A0"/>
                </a:solidFill>
              </a:rPr>
              <a:t>পর্যায়</a:t>
            </a:r>
            <a:endParaRPr lang="en-US" sz="6600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75" y="5605790"/>
            <a:ext cx="273411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529" y="5675190"/>
            <a:ext cx="25908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২৪ </a:t>
            </a:r>
            <a:r>
              <a:rPr lang="en-US" sz="3200" dirty="0" err="1" smtClean="0">
                <a:solidFill>
                  <a:srgbClr val="7030A0"/>
                </a:solidFill>
              </a:rPr>
              <a:t>টি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কাগজ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0" grpId="0" animBg="1"/>
      <p:bldP spid="41" grpId="0" animBg="1"/>
      <p:bldP spid="42" grpId="0" animBg="1"/>
      <p:bldP spid="43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62543" y="2343323"/>
            <a:ext cx="1190613" cy="1046328"/>
            <a:chOff x="3890749" y="5421418"/>
            <a:chExt cx="1007926" cy="1046328"/>
          </a:xfrm>
        </p:grpSpPr>
        <p:sp>
          <p:nvSpPr>
            <p:cNvPr id="6" name="Rectangle 5"/>
            <p:cNvSpPr/>
            <p:nvPr/>
          </p:nvSpPr>
          <p:spPr>
            <a:xfrm>
              <a:off x="3912624" y="5421418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94688" y="965956"/>
            <a:ext cx="1164773" cy="1046328"/>
            <a:chOff x="3890749" y="5367010"/>
            <a:chExt cx="986051" cy="1046328"/>
          </a:xfrm>
        </p:grpSpPr>
        <p:sp>
          <p:nvSpPr>
            <p:cNvPr id="9" name="Rectangle 8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88256" y="2199369"/>
            <a:ext cx="1164773" cy="1046328"/>
            <a:chOff x="3890749" y="5367010"/>
            <a:chExt cx="986051" cy="1046328"/>
          </a:xfrm>
        </p:grpSpPr>
        <p:sp>
          <p:nvSpPr>
            <p:cNvPr id="12" name="Rectangle 11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90642" y="1022704"/>
            <a:ext cx="1186135" cy="1046328"/>
            <a:chOff x="2230987" y="1181996"/>
            <a:chExt cx="1186135" cy="1046328"/>
          </a:xfrm>
        </p:grpSpPr>
        <p:sp>
          <p:nvSpPr>
            <p:cNvPr id="15" name="Rectangle 14"/>
            <p:cNvSpPr/>
            <p:nvPr/>
          </p:nvSpPr>
          <p:spPr>
            <a:xfrm>
              <a:off x="2252349" y="1181996"/>
              <a:ext cx="1164773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30987" y="1482207"/>
              <a:ext cx="11647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6894" y="1022704"/>
            <a:ext cx="1164773" cy="1046328"/>
            <a:chOff x="3890749" y="5367010"/>
            <a:chExt cx="986051" cy="1046328"/>
          </a:xfrm>
        </p:grpSpPr>
        <p:sp>
          <p:nvSpPr>
            <p:cNvPr id="18" name="Rectangle 17"/>
            <p:cNvSpPr/>
            <p:nvPr/>
          </p:nvSpPr>
          <p:spPr>
            <a:xfrm>
              <a:off x="3890749" y="5367010"/>
              <a:ext cx="986051" cy="1046328"/>
            </a:xfrm>
            <a:prstGeom prst="rect">
              <a:avLst/>
            </a:prstGeom>
            <a:solidFill>
              <a:srgbClr val="92D05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90749" y="5715000"/>
              <a:ext cx="9860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১০</a:t>
              </a:r>
              <a:endParaRPr lang="en-GB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71605" y="1155468"/>
            <a:ext cx="1275963" cy="1446220"/>
            <a:chOff x="4947775" y="1297975"/>
            <a:chExt cx="1275963" cy="1446220"/>
          </a:xfrm>
        </p:grpSpPr>
        <p:sp>
          <p:nvSpPr>
            <p:cNvPr id="3" name="Rectangle 2"/>
            <p:cNvSpPr/>
            <p:nvPr/>
          </p:nvSpPr>
          <p:spPr>
            <a:xfrm>
              <a:off x="4961052" y="1697867"/>
              <a:ext cx="1249410" cy="10463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47775" y="1515035"/>
              <a:ext cx="1249410" cy="10463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74328" y="1414431"/>
              <a:ext cx="1249410" cy="10463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47775" y="1297975"/>
              <a:ext cx="1249410" cy="10463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1186" y="2536987"/>
            <a:ext cx="1304021" cy="1162675"/>
            <a:chOff x="627646" y="2444901"/>
            <a:chExt cx="1304021" cy="1162675"/>
          </a:xfrm>
        </p:grpSpPr>
        <p:sp>
          <p:nvSpPr>
            <p:cNvPr id="22" name="Rectangle 21"/>
            <p:cNvSpPr/>
            <p:nvPr/>
          </p:nvSpPr>
          <p:spPr>
            <a:xfrm>
              <a:off x="682257" y="2561248"/>
              <a:ext cx="1249410" cy="10463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7646" y="2444901"/>
              <a:ext cx="1249410" cy="10463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14875" y="0"/>
            <a:ext cx="2362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লক্ষ্য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করিঃ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04875" y="-189072"/>
            <a:ext cx="8668660" cy="3968319"/>
            <a:chOff x="764578" y="-84518"/>
            <a:chExt cx="8668660" cy="3968319"/>
          </a:xfrm>
        </p:grpSpPr>
        <p:sp>
          <p:nvSpPr>
            <p:cNvPr id="2" name="TextBox 1"/>
            <p:cNvSpPr txBox="1"/>
            <p:nvPr/>
          </p:nvSpPr>
          <p:spPr>
            <a:xfrm>
              <a:off x="764578" y="-84518"/>
              <a:ext cx="1594134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5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রেজা</a:t>
              </a:r>
              <a:endPara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23513" y="67177"/>
              <a:ext cx="1609725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মিনা</a:t>
              </a:r>
              <a:endParaRPr lang="en-GB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33366" y="1751967"/>
              <a:ext cx="1808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FFFF00"/>
                  </a:solidFill>
                </a:rPr>
                <a:t>আর</a:t>
              </a:r>
              <a:endParaRPr lang="en-US" sz="4800" dirty="0">
                <a:solidFill>
                  <a:srgbClr val="FFFF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31743" y="3052804"/>
              <a:ext cx="40628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</a:rPr>
                <a:t>একত্রে</a:t>
              </a:r>
              <a:r>
                <a:rPr lang="en-US" sz="4000" dirty="0" smtClean="0">
                  <a:solidFill>
                    <a:srgbClr val="FF0000"/>
                  </a:solidFill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</a:rPr>
                <a:t>কয়টি</a:t>
              </a:r>
              <a:r>
                <a:rPr lang="en-US" sz="4000" dirty="0" smtClean="0">
                  <a:solidFill>
                    <a:srgbClr val="FF0000"/>
                  </a:solidFill>
                </a:rPr>
                <a:t> </a:t>
              </a:r>
              <a:r>
                <a:rPr lang="en-US" sz="4800" dirty="0" smtClean="0">
                  <a:solidFill>
                    <a:srgbClr val="FF0000"/>
                  </a:solidFill>
                </a:rPr>
                <a:t>?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29554" y="3870318"/>
            <a:ext cx="10224122" cy="229677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17946079">
            <a:off x="8488255" y="4849860"/>
            <a:ext cx="220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মোট</a:t>
            </a:r>
            <a:r>
              <a:rPr lang="en-US" sz="2800" dirty="0" smtClean="0"/>
              <a:t> ৫৬ </a:t>
            </a:r>
            <a:r>
              <a:rPr lang="en-US" sz="2800" dirty="0" err="1" smtClean="0"/>
              <a:t>টি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176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618E-6 -1.48148E-6 L -0.0341 0.5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7501E-6 -7.40741E-7 L 0.01293 0.36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0394E-6 -1.48148E-6 L -0.0726 0.5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8 0.0037 L 0.59435 0.30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187E-6 3.7037E-7 L -0.30085 0.534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0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46561E-7 -4.07407E-6 L -0.21693 0.3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8036E-6 -2.59259E-6 L 0.06629 0.477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990123" y="3352800"/>
            <a:ext cx="19802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2998" y="2153221"/>
            <a:ext cx="0" cy="188538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05163" y="2057400"/>
            <a:ext cx="0" cy="19812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57475" y="2133600"/>
            <a:ext cx="0" cy="19050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60177" y="1967132"/>
            <a:ext cx="3654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স্থানের অ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 করি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29475" y="1838322"/>
            <a:ext cx="357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 স্থানের   অ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 করি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5130642" y="3200400"/>
            <a:ext cx="18002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6" name="Down Arrow 35"/>
          <p:cNvSpPr/>
          <p:nvPr/>
        </p:nvSpPr>
        <p:spPr>
          <a:xfrm>
            <a:off x="8641081" y="3144138"/>
            <a:ext cx="180023" cy="742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8" name="TextBox 37"/>
          <p:cNvSpPr txBox="1"/>
          <p:nvPr/>
        </p:nvSpPr>
        <p:spPr>
          <a:xfrm>
            <a:off x="7211277" y="4160323"/>
            <a:ext cx="375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৩+২= </a:t>
            </a:r>
            <a:endParaRPr lang="en-GB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123" y="3505200"/>
            <a:ext cx="198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   </a:t>
            </a: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710452" y="1483010"/>
            <a:ext cx="3037545" cy="2757252"/>
            <a:chOff x="811388" y="1361265"/>
            <a:chExt cx="3037545" cy="2757252"/>
          </a:xfrm>
        </p:grpSpPr>
        <p:sp>
          <p:nvSpPr>
            <p:cNvPr id="3" name="TextBox 2"/>
            <p:cNvSpPr txBox="1"/>
            <p:nvPr/>
          </p:nvSpPr>
          <p:spPr>
            <a:xfrm>
              <a:off x="811388" y="1810193"/>
              <a:ext cx="303754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৩  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 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  ৪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0148" y="1390869"/>
              <a:ext cx="9909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দশক</a:t>
              </a:r>
              <a:endParaRPr lang="en-GB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58510" y="1361265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GB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5163" y="210944"/>
            <a:ext cx="784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err="1" smtClean="0">
                <a:solidFill>
                  <a:srgbClr val="002060"/>
                </a:solidFill>
              </a:rPr>
              <a:t>বস্তু</a:t>
            </a:r>
            <a:r>
              <a:rPr lang="en-US" sz="7200" i="1" dirty="0" smtClean="0">
                <a:solidFill>
                  <a:srgbClr val="002060"/>
                </a:solidFill>
              </a:rPr>
              <a:t> </a:t>
            </a:r>
            <a:r>
              <a:rPr lang="en-US" sz="7200" i="1" dirty="0" err="1" smtClean="0">
                <a:solidFill>
                  <a:srgbClr val="002060"/>
                </a:solidFill>
              </a:rPr>
              <a:t>নিরপেক্ষ</a:t>
            </a:r>
            <a:r>
              <a:rPr lang="en-US" sz="7200" i="1" dirty="0" smtClean="0">
                <a:solidFill>
                  <a:srgbClr val="002060"/>
                </a:solidFill>
              </a:rPr>
              <a:t> </a:t>
            </a:r>
            <a:r>
              <a:rPr lang="en-US" sz="7200" i="1" dirty="0" err="1" smtClean="0">
                <a:solidFill>
                  <a:srgbClr val="002060"/>
                </a:solidFill>
              </a:rPr>
              <a:t>পর্যায়</a:t>
            </a:r>
            <a:endParaRPr lang="en-US" sz="7200" i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20368" y="4512507"/>
            <a:ext cx="1182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2081" y="4635617"/>
            <a:ext cx="863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৬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9210675" y="4291088"/>
            <a:ext cx="736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৫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315833" y="4548680"/>
            <a:ext cx="71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2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68002" y="4635617"/>
            <a:ext cx="83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2427" y="4512507"/>
            <a:ext cx="761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4</a:t>
            </a:r>
            <a:endParaRPr lang="en-US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80219" y="4558672"/>
            <a:ext cx="932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263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552E-6 -4.44444E-6 L -0.31996 -0.1983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5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572E-6 -2.59259E-6 L -0.73677 -0.1425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4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 animBg="1"/>
      <p:bldP spid="38" grpId="0"/>
      <p:bldP spid="5" grpId="0"/>
      <p:bldP spid="6" grpId="0"/>
      <p:bldP spid="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445" y="172103"/>
            <a:ext cx="338338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6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5287" y="1066802"/>
            <a:ext cx="5625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6661" y="1066801"/>
            <a:ext cx="3093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GB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85708"/>
              </p:ext>
            </p:extLst>
          </p:nvPr>
        </p:nvGraphicFramePr>
        <p:xfrm>
          <a:off x="904875" y="1846974"/>
          <a:ext cx="8629650" cy="3581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18658"/>
                <a:gridCol w="3287486"/>
                <a:gridCol w="4223506"/>
              </a:tblGrid>
              <a:tr h="71628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রোল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পদ্মা</a:t>
                      </a:r>
                      <a:endParaRPr lang="en-GB" sz="32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১,৩,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৫,7</a:t>
                      </a:r>
                      <a:endParaRPr lang="en-GB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৩৬ +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GB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মেঘনা</a:t>
                      </a:r>
                      <a:endParaRPr lang="en-GB" sz="3200" dirty="0"/>
                    </a:p>
                  </a:txBody>
                  <a:tcPr marL="91441" marR="9144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২,৪,৬,৮</a:t>
                      </a:r>
                      <a:endParaRPr lang="en-GB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+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17</a:t>
                      </a:r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GB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যমুনা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,১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,১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,১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28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২৮ =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নারদ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,১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,১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</a:t>
                      </a:r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২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63790" y="2590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80" y="334213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40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3936" y="409347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৫6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9067" y="468790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4" grpId="0"/>
      <p:bldP spid="8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075" y="685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675" y="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</a:rPr>
              <a:t>একক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কাজঃ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75" y="2362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46760" y="3584970"/>
            <a:ext cx="1530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GB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9761" y="3497052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1761" y="393195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7491" y="5804218"/>
            <a:ext cx="1419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634991" y="5850385"/>
            <a:ext cx="135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১০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685996" y="5779146"/>
            <a:ext cx="183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=৩১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3247806" y="7513"/>
            <a:ext cx="4276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9600" i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GB" sz="9600" i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7068" y="588272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২১</a:t>
            </a:r>
            <a:endParaRPr lang="en-US" sz="5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440" y="4404193"/>
            <a:ext cx="1281246" cy="135725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83077" y="1981200"/>
            <a:ext cx="3970990" cy="4158747"/>
            <a:chOff x="123543" y="2257230"/>
            <a:chExt cx="3970990" cy="4158747"/>
          </a:xfrm>
        </p:grpSpPr>
        <p:grpSp>
          <p:nvGrpSpPr>
            <p:cNvPr id="12" name="Group 11"/>
            <p:cNvGrpSpPr/>
            <p:nvPr/>
          </p:nvGrpSpPr>
          <p:grpSpPr>
            <a:xfrm>
              <a:off x="246335" y="2257230"/>
              <a:ext cx="3848198" cy="1417463"/>
              <a:chOff x="240230" y="3037468"/>
              <a:chExt cx="3848198" cy="141746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0230" y="3037468"/>
                <a:ext cx="1281246" cy="135725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07182" y="3097678"/>
                <a:ext cx="1281246" cy="135725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99552" y="3097678"/>
                <a:ext cx="1281246" cy="1357253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505" y="2419680"/>
              <a:ext cx="1281246" cy="13572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2559" y="3498792"/>
              <a:ext cx="1281246" cy="135725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26124" y="4191065"/>
              <a:ext cx="1281246" cy="135725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543" y="4600442"/>
              <a:ext cx="1281246" cy="135725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2940" y="5058724"/>
              <a:ext cx="1281246" cy="135725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6455" y="2736017"/>
              <a:ext cx="1281246" cy="135725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493" y="4916779"/>
              <a:ext cx="1281246" cy="135725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2411" y="3149785"/>
              <a:ext cx="1281246" cy="135725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0858" y="3734968"/>
              <a:ext cx="1281246" cy="135725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97500" y="3545935"/>
              <a:ext cx="1281246" cy="1357253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35477" y="2133600"/>
            <a:ext cx="3970990" cy="4158747"/>
            <a:chOff x="123543" y="2257230"/>
            <a:chExt cx="3970990" cy="4158747"/>
          </a:xfrm>
        </p:grpSpPr>
        <p:grpSp>
          <p:nvGrpSpPr>
            <p:cNvPr id="46" name="Group 45"/>
            <p:cNvGrpSpPr/>
            <p:nvPr/>
          </p:nvGrpSpPr>
          <p:grpSpPr>
            <a:xfrm>
              <a:off x="246335" y="2257230"/>
              <a:ext cx="3848198" cy="1417463"/>
              <a:chOff x="240230" y="3037468"/>
              <a:chExt cx="3848198" cy="1417463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0230" y="3037468"/>
                <a:ext cx="1281246" cy="135725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07182" y="3097678"/>
                <a:ext cx="1281246" cy="1357253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99552" y="3097678"/>
                <a:ext cx="1281246" cy="1357253"/>
              </a:xfrm>
              <a:prstGeom prst="rect">
                <a:avLst/>
              </a:prstGeom>
            </p:spPr>
          </p:pic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505" y="2419680"/>
              <a:ext cx="1281246" cy="135725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2559" y="3498792"/>
              <a:ext cx="1281246" cy="135725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26124" y="4191065"/>
              <a:ext cx="1281246" cy="135725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543" y="4600442"/>
              <a:ext cx="1281246" cy="135725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2940" y="5058724"/>
              <a:ext cx="1281246" cy="135725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6455" y="2736017"/>
              <a:ext cx="1281246" cy="135725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493" y="4916779"/>
              <a:ext cx="1281246" cy="135725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2411" y="3149785"/>
              <a:ext cx="1281246" cy="135725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0858" y="3734968"/>
              <a:ext cx="1281246" cy="135725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97500" y="3545935"/>
              <a:ext cx="1281246" cy="1357253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28470" y="1821549"/>
            <a:ext cx="3970990" cy="4158747"/>
            <a:chOff x="123543" y="2257230"/>
            <a:chExt cx="3970990" cy="4158747"/>
          </a:xfrm>
        </p:grpSpPr>
        <p:grpSp>
          <p:nvGrpSpPr>
            <p:cNvPr id="64" name="Group 63"/>
            <p:cNvGrpSpPr/>
            <p:nvPr/>
          </p:nvGrpSpPr>
          <p:grpSpPr>
            <a:xfrm>
              <a:off x="246335" y="2257230"/>
              <a:ext cx="3848198" cy="1417463"/>
              <a:chOff x="240230" y="3037468"/>
              <a:chExt cx="3848198" cy="1417463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0230" y="3037468"/>
                <a:ext cx="1281246" cy="135725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07182" y="3097678"/>
                <a:ext cx="1281246" cy="135725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99552" y="3097678"/>
                <a:ext cx="1281246" cy="1357253"/>
              </a:xfrm>
              <a:prstGeom prst="rect">
                <a:avLst/>
              </a:prstGeom>
            </p:spPr>
          </p:pic>
        </p:grp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505" y="2419680"/>
              <a:ext cx="1281246" cy="135725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2559" y="3498792"/>
              <a:ext cx="1281246" cy="135725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26124" y="4191065"/>
              <a:ext cx="1281246" cy="135725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543" y="4600442"/>
              <a:ext cx="1281246" cy="135725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2940" y="5058724"/>
              <a:ext cx="1281246" cy="135725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6455" y="2736017"/>
              <a:ext cx="1281246" cy="135725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493" y="4916779"/>
              <a:ext cx="1281246" cy="135725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2411" y="3149785"/>
              <a:ext cx="1281246" cy="135725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0858" y="3734968"/>
              <a:ext cx="1281246" cy="135725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97500" y="3545935"/>
              <a:ext cx="1281246" cy="1357253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5215537" y="1361751"/>
            <a:ext cx="3634122" cy="3231910"/>
            <a:chOff x="5391999" y="1115553"/>
            <a:chExt cx="3634122" cy="3231910"/>
          </a:xfrm>
        </p:grpSpPr>
        <p:grpSp>
          <p:nvGrpSpPr>
            <p:cNvPr id="78" name="Group 77"/>
            <p:cNvGrpSpPr/>
            <p:nvPr/>
          </p:nvGrpSpPr>
          <p:grpSpPr>
            <a:xfrm>
              <a:off x="5391999" y="2940626"/>
              <a:ext cx="2675013" cy="1406837"/>
              <a:chOff x="6416119" y="2935007"/>
              <a:chExt cx="2675013" cy="1406837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16119" y="2984591"/>
                <a:ext cx="1281246" cy="135725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09886" y="2935007"/>
                <a:ext cx="1281246" cy="1357253"/>
              </a:xfrm>
              <a:prstGeom prst="rect">
                <a:avLst/>
              </a:prstGeom>
            </p:spPr>
          </p:pic>
        </p:grpSp>
        <p:grpSp>
          <p:nvGrpSpPr>
            <p:cNvPr id="91" name="Group 90"/>
            <p:cNvGrpSpPr/>
            <p:nvPr/>
          </p:nvGrpSpPr>
          <p:grpSpPr>
            <a:xfrm>
              <a:off x="5499306" y="1115553"/>
              <a:ext cx="3526815" cy="2746364"/>
              <a:chOff x="5207090" y="1286538"/>
              <a:chExt cx="3526815" cy="274636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5945097" y="1286538"/>
                <a:ext cx="2675013" cy="1406837"/>
                <a:chOff x="6416119" y="2935007"/>
                <a:chExt cx="2675013" cy="1406837"/>
              </a:xfrm>
            </p:grpSpPr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6119" y="2984591"/>
                  <a:ext cx="1281246" cy="1357253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809886" y="2935007"/>
                  <a:ext cx="1281246" cy="1357253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/>
              <p:cNvGrpSpPr/>
              <p:nvPr/>
            </p:nvGrpSpPr>
            <p:grpSpPr>
              <a:xfrm>
                <a:off x="5207090" y="1713238"/>
                <a:ext cx="3526815" cy="2319664"/>
                <a:chOff x="5207090" y="1713238"/>
                <a:chExt cx="3526815" cy="2319664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301740" y="1713238"/>
                  <a:ext cx="2675013" cy="1406837"/>
                  <a:chOff x="6416119" y="2935007"/>
                  <a:chExt cx="2675013" cy="1406837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6416119" y="2984591"/>
                    <a:ext cx="1281246" cy="1357253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809886" y="2935007"/>
                    <a:ext cx="1281246" cy="135725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5207090" y="2626065"/>
                  <a:ext cx="2675013" cy="1406837"/>
                  <a:chOff x="6416119" y="2935007"/>
                  <a:chExt cx="2675013" cy="1406837"/>
                </a:xfrm>
              </p:grpSpPr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6416119" y="2984591"/>
                    <a:ext cx="1281246" cy="1357253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809886" y="2935007"/>
                    <a:ext cx="1281246" cy="135725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6058892" y="2041410"/>
                  <a:ext cx="2675013" cy="1406837"/>
                  <a:chOff x="6416119" y="2935007"/>
                  <a:chExt cx="2675013" cy="1406837"/>
                </a:xfrm>
              </p:grpSpPr>
              <p:pic>
                <p:nvPicPr>
                  <p:cNvPr id="88" name="Picture 8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6416119" y="2984591"/>
                    <a:ext cx="1281246" cy="1357253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809886" y="2935007"/>
                    <a:ext cx="1281246" cy="1357253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4050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474" y="76200"/>
            <a:ext cx="4800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8800" b="1" i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275" y="43434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জারা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বাজার থেকে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টাকার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কিনল। সে মোট কত খরচ করল?</a:t>
            </a:r>
            <a:endParaRPr lang="en-GB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9675" y="2111514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 সমাধান করে আনবে।</a:t>
            </a:r>
            <a:endParaRPr lang="en-GB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2875" y="0"/>
            <a:ext cx="10439400" cy="5872161"/>
            <a:chOff x="142875" y="457200"/>
            <a:chExt cx="10439400" cy="58721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5" y="457200"/>
              <a:ext cx="10439400" cy="587216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743075" y="4114800"/>
              <a:ext cx="6400800" cy="193899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i="1" dirty="0" err="1" smtClean="0">
                  <a:solidFill>
                    <a:srgbClr val="FFFF00"/>
                  </a:solidFill>
                </a:rPr>
                <a:t>আবার</a:t>
              </a:r>
              <a:r>
                <a:rPr lang="en-US" sz="6000" i="1" dirty="0" smtClean="0">
                  <a:solidFill>
                    <a:srgbClr val="FFFF00"/>
                  </a:solidFill>
                </a:rPr>
                <a:t> </a:t>
              </a:r>
              <a:r>
                <a:rPr lang="en-US" sz="6000" i="1" dirty="0" err="1" smtClean="0">
                  <a:solidFill>
                    <a:srgbClr val="FFFF00"/>
                  </a:solidFill>
                </a:rPr>
                <a:t>দেখা</a:t>
              </a:r>
              <a:r>
                <a:rPr lang="en-US" sz="6000" i="1" dirty="0" smtClean="0">
                  <a:solidFill>
                    <a:srgbClr val="FFFF00"/>
                  </a:solidFill>
                </a:rPr>
                <a:t> </a:t>
              </a:r>
              <a:r>
                <a:rPr lang="en-US" sz="6000" i="1" dirty="0" err="1" smtClean="0">
                  <a:solidFill>
                    <a:srgbClr val="FFFF00"/>
                  </a:solidFill>
                </a:rPr>
                <a:t>হবে</a:t>
              </a:r>
              <a:r>
                <a:rPr lang="en-US" sz="6000" i="1" dirty="0" smtClean="0">
                  <a:solidFill>
                    <a:srgbClr val="FFFF00"/>
                  </a:solidFill>
                </a:rPr>
                <a:t>। </a:t>
              </a:r>
              <a:r>
                <a:rPr lang="en-US" sz="6000" i="1" dirty="0" err="1" smtClean="0">
                  <a:solidFill>
                    <a:srgbClr val="FFFF00"/>
                  </a:solidFill>
                </a:rPr>
                <a:t>ধন্যবাদ</a:t>
              </a:r>
              <a:r>
                <a:rPr lang="en-US" sz="6000" i="1" dirty="0" smtClean="0">
                  <a:solidFill>
                    <a:srgbClr val="FFFF00"/>
                  </a:solidFill>
                </a:rPr>
                <a:t> </a:t>
              </a:r>
              <a:r>
                <a:rPr lang="en-US" sz="6000" i="1" dirty="0" err="1" smtClean="0">
                  <a:solidFill>
                    <a:srgbClr val="FFFF00"/>
                  </a:solidFill>
                </a:rPr>
                <a:t>সবাইকে</a:t>
              </a:r>
              <a:r>
                <a:rPr lang="en-US" sz="6000" i="1" dirty="0">
                  <a:solidFill>
                    <a:srgbClr val="FFFF00"/>
                  </a:solidFill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4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675" y="304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 smtClean="0">
                <a:solidFill>
                  <a:srgbClr val="7030A0"/>
                </a:solidFill>
              </a:rPr>
              <a:t>শিক্ষক</a:t>
            </a:r>
            <a:r>
              <a:rPr lang="en-US" sz="7200" i="1" dirty="0" smtClean="0">
                <a:solidFill>
                  <a:srgbClr val="7030A0"/>
                </a:solidFill>
              </a:rPr>
              <a:t> </a:t>
            </a:r>
            <a:r>
              <a:rPr lang="en-US" sz="7200" i="1" dirty="0" err="1" smtClean="0">
                <a:solidFill>
                  <a:srgbClr val="7030A0"/>
                </a:solidFill>
              </a:rPr>
              <a:t>পরিচিতি</a:t>
            </a:r>
            <a:endParaRPr lang="en-US" sz="7200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275" y="2514600"/>
            <a:ext cx="906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১।  </a:t>
            </a:r>
            <a:r>
              <a:rPr lang="en-US" sz="4000" i="1" dirty="0" err="1" smtClean="0">
                <a:solidFill>
                  <a:srgbClr val="FF0000"/>
                </a:solidFill>
              </a:rPr>
              <a:t>মোঃ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খোরশেদ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আলম</a:t>
            </a:r>
            <a:endParaRPr lang="en-US" sz="4000" i="1" dirty="0" smtClean="0">
              <a:solidFill>
                <a:srgbClr val="FF0000"/>
              </a:solidFill>
            </a:endParaRPr>
          </a:p>
          <a:p>
            <a:r>
              <a:rPr lang="en-US" sz="4000" i="1" dirty="0" smtClean="0">
                <a:solidFill>
                  <a:srgbClr val="00B0F0"/>
                </a:solidFill>
              </a:rPr>
              <a:t>২। </a:t>
            </a:r>
            <a:r>
              <a:rPr lang="en-US" sz="4000" i="1" dirty="0" err="1" smtClean="0">
                <a:solidFill>
                  <a:srgbClr val="00B0F0"/>
                </a:solidFill>
              </a:rPr>
              <a:t>তৈয়ব</a:t>
            </a:r>
            <a:r>
              <a:rPr lang="en-US" sz="4000" i="1" dirty="0" smtClean="0">
                <a:solidFill>
                  <a:srgbClr val="00B0F0"/>
                </a:solidFill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</a:rPr>
              <a:t>আলী</a:t>
            </a:r>
            <a:endParaRPr lang="en-US" sz="4000" i="1" dirty="0" smtClean="0">
              <a:solidFill>
                <a:srgbClr val="00B0F0"/>
              </a:solidFill>
            </a:endParaRPr>
          </a:p>
          <a:p>
            <a:r>
              <a:rPr lang="en-US" sz="4000" i="1" dirty="0" smtClean="0">
                <a:solidFill>
                  <a:srgbClr val="0070C0"/>
                </a:solidFill>
              </a:rPr>
              <a:t>৩। </a:t>
            </a:r>
            <a:r>
              <a:rPr lang="en-US" sz="4000" i="1" dirty="0" err="1" smtClean="0">
                <a:solidFill>
                  <a:srgbClr val="0070C0"/>
                </a:solidFill>
              </a:rPr>
              <a:t>রুমা</a:t>
            </a:r>
            <a:r>
              <a:rPr lang="en-US" sz="4000" i="1" dirty="0" smtClean="0">
                <a:solidFill>
                  <a:srgbClr val="0070C0"/>
                </a:solidFill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</a:rPr>
              <a:t>আকতার</a:t>
            </a:r>
            <a:endParaRPr lang="en-US" sz="4000" i="1" dirty="0" smtClean="0">
              <a:solidFill>
                <a:srgbClr val="0070C0"/>
              </a:solidFill>
            </a:endParaRPr>
          </a:p>
          <a:p>
            <a:r>
              <a:rPr lang="en-US" sz="4000" i="1" dirty="0" smtClean="0">
                <a:solidFill>
                  <a:srgbClr val="00B0F0"/>
                </a:solidFill>
              </a:rPr>
              <a:t>৪। </a:t>
            </a:r>
            <a:r>
              <a:rPr lang="en-US" sz="4000" i="1" dirty="0" err="1" smtClean="0">
                <a:solidFill>
                  <a:srgbClr val="00B0F0"/>
                </a:solidFill>
              </a:rPr>
              <a:t>শাহিনা</a:t>
            </a:r>
            <a:r>
              <a:rPr lang="en-US" sz="4000" i="1" dirty="0" smtClean="0">
                <a:solidFill>
                  <a:srgbClr val="00B0F0"/>
                </a:solidFill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</a:rPr>
              <a:t>আকতার</a:t>
            </a:r>
            <a:endParaRPr lang="en-US" sz="4000" i="1" dirty="0" smtClean="0">
              <a:solidFill>
                <a:srgbClr val="00B0F0"/>
              </a:solidFill>
            </a:endParaRPr>
          </a:p>
          <a:p>
            <a:r>
              <a:rPr lang="en-US" sz="4000" i="1" dirty="0" smtClean="0">
                <a:solidFill>
                  <a:srgbClr val="002060"/>
                </a:solidFill>
              </a:rPr>
              <a:t>৫।মালেকা </a:t>
            </a:r>
            <a:r>
              <a:rPr lang="en-US" sz="4000" i="1" dirty="0" err="1" smtClean="0">
                <a:solidFill>
                  <a:srgbClr val="002060"/>
                </a:solidFill>
              </a:rPr>
              <a:t>খাতুন</a:t>
            </a:r>
            <a:endParaRPr lang="en-US" sz="4000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0"/>
          <a:stretch/>
        </p:blipFill>
        <p:spPr>
          <a:xfrm rot="5400000">
            <a:off x="5531943" y="1857893"/>
            <a:ext cx="4919063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5" y="165283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দলীয়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70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42925" y="951062"/>
            <a:ext cx="88211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400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যোগ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২ অঙ্কের সংখ্যা</a:t>
            </a:r>
            <a:endParaRPr lang="en-US" sz="44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২০/০২/২০২০</a:t>
            </a:r>
            <a:endParaRPr lang="bn-IN" sz="5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0275" y="4572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FF0000"/>
                </a:solidFill>
              </a:rPr>
              <a:t>পাঠ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</a:rPr>
              <a:t>পরিচিতি</a:t>
            </a:r>
            <a:endParaRPr lang="en-US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075" y="1066800"/>
            <a:ext cx="77724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5400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</a:t>
            </a:r>
          </a:p>
          <a:p>
            <a:pPr algn="ctr"/>
            <a:r>
              <a:rPr lang="en-US" sz="6000" i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৯.১.1 </a:t>
            </a:r>
            <a:r>
              <a:rPr lang="bn-IN" sz="6000" i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 ব্যবহার করে যোগ করতে পার</a:t>
            </a:r>
            <a:r>
              <a:rPr lang="en-US" sz="6000" i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6000" i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6000" i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775" y="343525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 err="1" smtClean="0">
                <a:solidFill>
                  <a:srgbClr val="7030A0"/>
                </a:solidFill>
              </a:rPr>
              <a:t>শিখনফল</a:t>
            </a:r>
            <a:endParaRPr lang="en-US" sz="8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3575" y="1066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চলো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সবাই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গান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শুনি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790935"/>
              </p:ext>
            </p:extLst>
          </p:nvPr>
        </p:nvGraphicFramePr>
        <p:xfrm>
          <a:off x="4486275" y="2743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6275" y="2743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4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31"/>
            <a:ext cx="10801350" cy="5782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0552" y="147146"/>
            <a:ext cx="8620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ছবি দেখি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10" y="1143000"/>
            <a:ext cx="1181396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35" y="1828800"/>
            <a:ext cx="1181396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11" y="1676400"/>
            <a:ext cx="1181396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190" y="2438400"/>
            <a:ext cx="1181396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189" y="3566046"/>
            <a:ext cx="1181396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60835" y="1143006"/>
            <a:ext cx="3960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44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4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GB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21491" y="1959114"/>
            <a:ext cx="3240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পাখি আসল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1075" y="4854714"/>
            <a:ext cx="4950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কতটি পাখি হলো?</a:t>
            </a:r>
            <a:endParaRPr lang="en-GB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4875" y="5715001"/>
            <a:ext cx="2263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পাখি।</a:t>
            </a:r>
            <a:endParaRPr lang="en-GB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6" y="55626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মানে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1042" y="5709623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যোগ</a:t>
            </a:r>
            <a:r>
              <a:rPr lang="en-US" sz="4400" dirty="0" smtClean="0">
                <a:solidFill>
                  <a:srgbClr val="FF0000"/>
                </a:solidFill>
              </a:rPr>
              <a:t>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5365E-6 L 0.85365 -0.038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74" y="-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744E-6 3.7037E-7 L 0.91858 -0.139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29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0846"/>
            <a:ext cx="9091137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IN" sz="23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 অঙ্কের সংখ্যা )</a:t>
            </a:r>
            <a:endParaRPr lang="bn-IN" sz="6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1675" y="1447800"/>
            <a:ext cx="754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075" y="1295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কিভাবে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আমরা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নিচের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যোগ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পারি</a:t>
            </a:r>
            <a:r>
              <a:rPr lang="en-US" sz="3600" dirty="0" smtClean="0">
                <a:solidFill>
                  <a:srgbClr val="00B0F0"/>
                </a:solidFill>
              </a:rPr>
              <a:t>?</a:t>
            </a:r>
          </a:p>
          <a:p>
            <a:endParaRPr lang="en-US" sz="3600" dirty="0" smtClean="0">
              <a:solidFill>
                <a:srgbClr val="00B0F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                    ৩২  +  ২৪  =   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960" y="2819400"/>
            <a:ext cx="10658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দুইজন শিক্ষার্থীকে সামনে এনে একজনের হাতে 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অন্য জনের হাতে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তাদের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2675" y="304800"/>
            <a:ext cx="693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11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115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352</Words>
  <Application>Microsoft Office PowerPoint</Application>
  <PresentationFormat>Custom</PresentationFormat>
  <Paragraphs>110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Cambria</vt:lpstr>
      <vt:lpstr>NikoshBAN</vt:lpstr>
      <vt:lpstr>Trebuchet MS</vt:lpstr>
      <vt:lpstr>Vrinda</vt:lpstr>
      <vt:lpstr>Wingdings 3</vt:lpstr>
      <vt:lpstr>Adjacency</vt:lpstr>
      <vt:lpstr>1_Office Theme</vt:lpstr>
      <vt:lpstr>Facet</vt:lpstr>
      <vt:lpstr>1_Facet</vt:lpstr>
      <vt:lpstr>2_Facet</vt:lpstr>
      <vt:lpstr>3_Facet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 GPS</dc:creator>
  <cp:lastModifiedBy>Dell</cp:lastModifiedBy>
  <cp:revision>235</cp:revision>
  <dcterms:created xsi:type="dcterms:W3CDTF">2006-08-16T00:00:00Z</dcterms:created>
  <dcterms:modified xsi:type="dcterms:W3CDTF">2020-02-26T07:21:13Z</dcterms:modified>
</cp:coreProperties>
</file>