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87D1-5351-4AAF-943A-77C343ADC2F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AD94-72FF-4AF6-A7A7-BBD63B16B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AD94-72FF-4AF6-A7A7-BBD63B16B6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5F36-0549-4198-ACD4-6D2F5C6B09C8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9AEC-1D99-4254-B6FF-AB71B344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 1.png"/>
          <p:cNvPicPr>
            <a:picLocks noChangeAspect="1"/>
          </p:cNvPicPr>
          <p:nvPr/>
        </p:nvPicPr>
        <p:blipFill>
          <a:blip r:embed="rId2"/>
          <a:srcRect r="8249" b="278"/>
          <a:stretch>
            <a:fillRect/>
          </a:stretch>
        </p:blipFill>
        <p:spPr>
          <a:xfrm rot="16200000">
            <a:off x="2851649" y="-2668767"/>
            <a:ext cx="6857998" cy="121955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1278" y="776088"/>
            <a:ext cx="8673737" cy="31220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0868" y="1097280"/>
            <a:ext cx="803365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ক্লাসে সবাইকে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5429" y="3775167"/>
            <a:ext cx="3004457" cy="26125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19303" y="4493623"/>
            <a:ext cx="300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23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2893E-6 -7.40741E-7 L 0.00326 -0.4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3600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2029E-7 -4.07407E-6 L 0.00104 -0.61921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1000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 animBg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9669" y="629445"/>
            <a:ext cx="3971108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নেইঃ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197" y="1746494"/>
            <a:ext cx="460615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217" y="2665815"/>
            <a:ext cx="1021989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উত্তরঃযে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2317" y="3648015"/>
            <a:ext cx="365667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6913" y="4473461"/>
            <a:ext cx="936606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526" y="5377284"/>
            <a:ext cx="996914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বর্গই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19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3" name="Frame 5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55096" y="1904805"/>
            <a:ext cx="25220" cy="21952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04730" y="1884410"/>
            <a:ext cx="11025" cy="2181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18734" y="4040575"/>
            <a:ext cx="3143172" cy="21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14449" y="1908356"/>
            <a:ext cx="3148295" cy="36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09819" y="1937446"/>
            <a:ext cx="29828" cy="2067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65020" y="1918134"/>
            <a:ext cx="3040811" cy="5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42692" y="4021449"/>
            <a:ext cx="3143858" cy="182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1695" y="1900953"/>
            <a:ext cx="7593" cy="211425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57430" y="1840639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84604" y="1658373"/>
            <a:ext cx="14507" cy="2688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23548" y="1866713"/>
            <a:ext cx="13749" cy="22458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246556" y="1633656"/>
            <a:ext cx="7019" cy="2712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qual 26"/>
          <p:cNvSpPr/>
          <p:nvPr/>
        </p:nvSpPr>
        <p:spPr>
          <a:xfrm>
            <a:off x="5872976" y="2770925"/>
            <a:ext cx="624446" cy="365760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8303357" y="2845864"/>
            <a:ext cx="624446" cy="365760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9029258" y="2849783"/>
            <a:ext cx="624446" cy="365760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11858" y="5307289"/>
            <a:ext cx="9120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1015" y="4478513"/>
            <a:ext cx="328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0906" y="4875023"/>
            <a:ext cx="299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87782" y="471544"/>
            <a:ext cx="5185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১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707062" y="1817851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63939" y="4152729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30273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23928" y="1925325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61556" y="2753523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2" name="Equal 41"/>
          <p:cNvSpPr/>
          <p:nvPr/>
        </p:nvSpPr>
        <p:spPr>
          <a:xfrm>
            <a:off x="6531353" y="2798440"/>
            <a:ext cx="624446" cy="365760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168714" y="4381854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71595" y="1238727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719019" y="1677665"/>
            <a:ext cx="11121" cy="10255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692814" y="3391731"/>
            <a:ext cx="20682" cy="990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567158" y="2818564"/>
            <a:ext cx="84991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3984636" y="2690756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322000" y="172871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54930" y="5890509"/>
            <a:ext cx="9889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9330072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/>
      <p:bldP spid="33" grpId="0"/>
      <p:bldP spid="39" grpId="0"/>
      <p:bldP spid="42" grpId="0" animBg="1"/>
      <p:bldP spid="47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28692" y="4577488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7846" y="5133315"/>
            <a:ext cx="324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5536" y="5656535"/>
            <a:ext cx="8531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51715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46991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12814" y="1932546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034" y="153822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88370" y="1778706"/>
            <a:ext cx="23568" cy="2149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939" y="1801372"/>
            <a:ext cx="3021633" cy="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47841" y="3894743"/>
            <a:ext cx="3085731" cy="1796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33572" y="1826464"/>
            <a:ext cx="17154" cy="21460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2" name="Arc 31"/>
          <p:cNvSpPr/>
          <p:nvPr/>
        </p:nvSpPr>
        <p:spPr>
          <a:xfrm rot="10800000">
            <a:off x="709520" y="1801372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285020" y="261466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1087845" y="1818008"/>
            <a:ext cx="3045727" cy="49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87845" y="3916183"/>
            <a:ext cx="3045727" cy="55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87845" y="1778706"/>
            <a:ext cx="8776" cy="21820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46824" y="1779459"/>
            <a:ext cx="1204" cy="21688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421713" y="1954505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60765" y="481303"/>
            <a:ext cx="5381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2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415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579 L 0.3308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2.59259E-6 L 0.24375 0.0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5392 0.007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53177 0.0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86 L 0.13489 0.006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19966" y="4468533"/>
            <a:ext cx="313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517" y="4076128"/>
            <a:ext cx="333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527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 rot="19613833">
            <a:off x="1174436" y="269267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07682" y="29618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1366" y="337821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6869" y="345797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4295" y="111321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2107089" y="1990952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73114" y="368321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23" name="Arc 22"/>
          <p:cNvSpPr/>
          <p:nvPr/>
        </p:nvSpPr>
        <p:spPr>
          <a:xfrm rot="10800000">
            <a:off x="726144" y="1453639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403126" y="234730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168864" y="3581327"/>
            <a:ext cx="3045727" cy="553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77639" y="1436827"/>
            <a:ext cx="26859" cy="217616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8863" y="1468055"/>
            <a:ext cx="3054304" cy="22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8086" y="1431726"/>
            <a:ext cx="1204" cy="21688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64700" y="1440021"/>
            <a:ext cx="3054304" cy="2168894"/>
            <a:chOff x="3628729" y="1431726"/>
            <a:chExt cx="3054304" cy="21688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28729" y="14680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7952" y="14317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51557" y="1461669"/>
            <a:ext cx="3054304" cy="2176165"/>
            <a:chOff x="1321263" y="1589227"/>
            <a:chExt cx="3054304" cy="2176165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1330039" y="15892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21263" y="16204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160824" y="1449138"/>
            <a:ext cx="3045727" cy="2168894"/>
            <a:chOff x="1321264" y="1584126"/>
            <a:chExt cx="3045727" cy="2168894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321264" y="37337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40486" y="15841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39235" y="1463945"/>
            <a:ext cx="3045727" cy="2183537"/>
            <a:chOff x="5315151" y="1614415"/>
            <a:chExt cx="3045727" cy="2183537"/>
          </a:xfrm>
        </p:grpSpPr>
        <p:grpSp>
          <p:nvGrpSpPr>
            <p:cNvPr id="39" name="Group 38"/>
            <p:cNvGrpSpPr/>
            <p:nvPr/>
          </p:nvGrpSpPr>
          <p:grpSpPr>
            <a:xfrm>
              <a:off x="5315151" y="1614415"/>
              <a:ext cx="3045727" cy="2176165"/>
              <a:chOff x="1143106" y="1436827"/>
              <a:chExt cx="3045727" cy="217616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1143106" y="3581327"/>
                <a:ext cx="3045727" cy="55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177639" y="1436827"/>
                <a:ext cx="26859" cy="217616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Arc 39"/>
            <p:cNvSpPr/>
            <p:nvPr/>
          </p:nvSpPr>
          <p:spPr>
            <a:xfrm rot="19613833">
              <a:off x="5370804" y="2845076"/>
              <a:ext cx="743141" cy="952876"/>
            </a:xfrm>
            <a:prstGeom prst="arc">
              <a:avLst>
                <a:gd name="adj1" fmla="val 15766525"/>
                <a:gd name="adj2" fmla="val 4909792"/>
              </a:avLst>
            </a:prstGeom>
            <a:ln w="381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4050" y="311425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৯০</a:t>
              </a:r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47882" y="1464566"/>
            <a:ext cx="3045727" cy="2176165"/>
            <a:chOff x="1143106" y="1436827"/>
            <a:chExt cx="3045727" cy="2176165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43830" y="1472515"/>
            <a:ext cx="3045727" cy="2176165"/>
            <a:chOff x="1143106" y="1436827"/>
            <a:chExt cx="3045727" cy="2176165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47280" y="1458436"/>
            <a:ext cx="3045727" cy="2176165"/>
            <a:chOff x="1143106" y="1436827"/>
            <a:chExt cx="3045727" cy="217616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2926080" y="292433"/>
            <a:ext cx="6583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৩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2605" y="4971895"/>
            <a:ext cx="10554075" cy="646331"/>
            <a:chOff x="819966" y="5454889"/>
            <a:chExt cx="10554075" cy="646331"/>
          </a:xfrm>
        </p:grpSpPr>
        <p:sp>
          <p:nvSpPr>
            <p:cNvPr id="11" name="Rectangle 10"/>
            <p:cNvSpPr/>
            <p:nvPr/>
          </p:nvSpPr>
          <p:spPr>
            <a:xfrm>
              <a:off x="819966" y="5454889"/>
              <a:ext cx="1055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 w="0"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কখগ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খগঘ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গঘক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ঘকখ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।</a:t>
              </a:r>
              <a:endParaRPr lang="en-US" sz="3600" dirty="0"/>
            </a:p>
          </p:txBody>
        </p:sp>
        <p:sp>
          <p:nvSpPr>
            <p:cNvPr id="2" name="L-Shape 1"/>
            <p:cNvSpPr/>
            <p:nvPr/>
          </p:nvSpPr>
          <p:spPr>
            <a:xfrm>
              <a:off x="1031310" y="5606470"/>
              <a:ext cx="338634" cy="401357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-Shape 56"/>
            <p:cNvSpPr/>
            <p:nvPr/>
          </p:nvSpPr>
          <p:spPr>
            <a:xfrm>
              <a:off x="3429815" y="5594398"/>
              <a:ext cx="338634" cy="402000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-Shape 57"/>
            <p:cNvSpPr/>
            <p:nvPr/>
          </p:nvSpPr>
          <p:spPr>
            <a:xfrm>
              <a:off x="5899763" y="5592215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L-Shape 58"/>
            <p:cNvSpPr/>
            <p:nvPr/>
          </p:nvSpPr>
          <p:spPr>
            <a:xfrm>
              <a:off x="8200394" y="5587652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8134" y="5802795"/>
            <a:ext cx="64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949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81481E-6 L 0.4200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qual 29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4130" y="5462840"/>
            <a:ext cx="6229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243" y="4454777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6401" y="4949413"/>
            <a:ext cx="3193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2025" y="383862"/>
            <a:ext cx="5228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6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6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endParaRPr lang="en-US" sz="6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5" name="Equal 44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4033" y="124352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3203619" y="26113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390435" y="2593920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7364103" y="5514215"/>
            <a:ext cx="417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4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36" grpId="0"/>
      <p:bldP spid="42" grpId="0"/>
      <p:bldP spid="45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97280" y="4414392"/>
            <a:ext cx="285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179" y="4944924"/>
            <a:ext cx="326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7591" y="4927311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422469" y="384111"/>
            <a:ext cx="4663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6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বৈশিষ্ট্যঃ২</a:t>
            </a:r>
            <a:endParaRPr lang="en-US" sz="6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rc 2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6" name="Arc 2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46846" y="120066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3398831" y="266494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85791" y="258220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3948030" y="5442627"/>
            <a:ext cx="5381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215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28817" y="4349410"/>
            <a:ext cx="286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816" y="4811526"/>
            <a:ext cx="286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4827" y="394773"/>
            <a:ext cx="4572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6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বৈশিষ্ট্যঃ৩</a:t>
            </a:r>
            <a:endParaRPr lang="en-US" sz="6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c 18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rc 38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51" name="Arc 50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21473" y="134916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3298620" y="274440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303860" y="263320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201276" y="5193252"/>
            <a:ext cx="9821534" cy="646331"/>
            <a:chOff x="826769" y="5468148"/>
            <a:chExt cx="10554075" cy="646331"/>
          </a:xfrm>
        </p:grpSpPr>
        <p:sp>
          <p:nvSpPr>
            <p:cNvPr id="56" name="Rectangle 55"/>
            <p:cNvSpPr/>
            <p:nvPr/>
          </p:nvSpPr>
          <p:spPr>
            <a:xfrm>
              <a:off x="826769" y="5468148"/>
              <a:ext cx="1055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 w="0"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কখগ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খগঘ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গঘক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ঘকখ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।</a:t>
              </a:r>
              <a:endParaRPr lang="en-US" sz="3600" dirty="0"/>
            </a:p>
          </p:txBody>
        </p:sp>
        <p:sp>
          <p:nvSpPr>
            <p:cNvPr id="57" name="L-Shape 56"/>
            <p:cNvSpPr/>
            <p:nvPr/>
          </p:nvSpPr>
          <p:spPr>
            <a:xfrm>
              <a:off x="1031310" y="5606470"/>
              <a:ext cx="338634" cy="401357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-Shape 57"/>
            <p:cNvSpPr/>
            <p:nvPr/>
          </p:nvSpPr>
          <p:spPr>
            <a:xfrm>
              <a:off x="3628302" y="5566371"/>
              <a:ext cx="338634" cy="402000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L-Shape 58"/>
            <p:cNvSpPr/>
            <p:nvPr/>
          </p:nvSpPr>
          <p:spPr>
            <a:xfrm>
              <a:off x="6371495" y="5614874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L-Shape 59"/>
            <p:cNvSpPr/>
            <p:nvPr/>
          </p:nvSpPr>
          <p:spPr>
            <a:xfrm>
              <a:off x="8761881" y="5613976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328134" y="5802795"/>
            <a:ext cx="64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508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2794" y="487720"/>
            <a:ext cx="354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4079" y="979008"/>
            <a:ext cx="3101158" cy="1958356"/>
            <a:chOff x="2284079" y="979008"/>
            <a:chExt cx="3101158" cy="1958356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2746023" y="1198342"/>
              <a:ext cx="2273282" cy="1213394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4079" y="994974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9305" y="979008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5047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0541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8898" y="2475699"/>
              <a:ext cx="286633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কখগঘ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56532" y="569957"/>
            <a:ext cx="2975089" cy="2733753"/>
            <a:chOff x="7056532" y="569957"/>
            <a:chExt cx="2975089" cy="2733753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7545665" y="831567"/>
              <a:ext cx="2105766" cy="1946943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99046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6532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65689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65689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414975" y="2842045"/>
              <a:ext cx="2433680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কখগঘ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5839" y="3303710"/>
            <a:ext cx="4379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093" y="3303710"/>
            <a:ext cx="437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2650" y="5417197"/>
            <a:ext cx="832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সবকয়টি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বর্গও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273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0664" y="391886"/>
            <a:ext cx="3683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9623" y="1192394"/>
            <a:ext cx="932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ও খ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5940" y="1945128"/>
            <a:ext cx="511574" cy="13651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9726305" y="1867965"/>
            <a:ext cx="862149" cy="12732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6487844" y="1916271"/>
            <a:ext cx="1494065" cy="14228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4305196" y="2133188"/>
            <a:ext cx="1097093" cy="10587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2732251" y="2266304"/>
            <a:ext cx="1322615" cy="8033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8517206" y="2038746"/>
            <a:ext cx="608100" cy="5712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810474" y="3902278"/>
            <a:ext cx="5039312" cy="2231279"/>
            <a:chOff x="898351" y="3883192"/>
            <a:chExt cx="5039312" cy="2231279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898351" y="3888408"/>
              <a:ext cx="5039312" cy="2226063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32251" y="3883192"/>
              <a:ext cx="9927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8473" y="3844909"/>
            <a:ext cx="5039312" cy="2269562"/>
            <a:chOff x="6328473" y="3844909"/>
            <a:chExt cx="5039312" cy="2269562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6328473" y="3888408"/>
              <a:ext cx="5039312" cy="2226063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2529" y="3844909"/>
              <a:ext cx="9927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79435" y="4507861"/>
            <a:ext cx="4137387" cy="1422867"/>
            <a:chOff x="6762523" y="2251161"/>
            <a:chExt cx="4137387" cy="1422867"/>
          </a:xfrm>
          <a:blipFill>
            <a:blip r:embed="rId2"/>
            <a:tile tx="0" ty="0" sx="100000" sy="100000" flip="none" algn="tl"/>
          </a:blipFill>
        </p:grpSpPr>
        <p:sp>
          <p:nvSpPr>
            <p:cNvPr id="39" name="Rectangle 38"/>
            <p:cNvSpPr/>
            <p:nvPr/>
          </p:nvSpPr>
          <p:spPr>
            <a:xfrm>
              <a:off x="8833776" y="2251161"/>
              <a:ext cx="1097093" cy="105874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291810" y="2300328"/>
              <a:ext cx="608100" cy="57129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62523" y="2251161"/>
              <a:ext cx="1494065" cy="142286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99915" y="4500399"/>
            <a:ext cx="4387286" cy="1365155"/>
            <a:chOff x="1172686" y="2579933"/>
            <a:chExt cx="4296130" cy="1365155"/>
          </a:xfrm>
          <a:blipFill>
            <a:blip r:embed="rId2"/>
            <a:tile tx="0" ty="0" sx="100000" sy="100000" flip="none" algn="tl"/>
          </a:blipFill>
        </p:grpSpPr>
        <p:sp>
          <p:nvSpPr>
            <p:cNvPr id="43" name="Rectangle 42"/>
            <p:cNvSpPr/>
            <p:nvPr/>
          </p:nvSpPr>
          <p:spPr>
            <a:xfrm>
              <a:off x="2484156" y="2593622"/>
              <a:ext cx="862149" cy="1273289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6201" y="2783291"/>
              <a:ext cx="1322615" cy="803366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72686" y="2579933"/>
              <a:ext cx="511574" cy="136515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78229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618411" y="431073"/>
            <a:ext cx="546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7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7886" y="1850681"/>
            <a:ext cx="2991393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63" y="1809955"/>
            <a:ext cx="3818963" cy="43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7019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5741126" y="747750"/>
            <a:ext cx="487244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48519" y="2044048"/>
            <a:ext cx="70189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আরিফুল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গোয়ালফা</a:t>
            </a:r>
            <a:r>
              <a:rPr lang="en-US" sz="4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বড়াইগ্রাম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750"/>
            <a:ext cx="5031868" cy="50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6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661182" y="426853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0240" y="4238477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91" y="4967255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0240" y="4945358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2638" y="5148075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46220" y="4366552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7812" y="4368096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3753" y="5013868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7155" y="552272"/>
            <a:ext cx="5199016" cy="1275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9086" y="3409774"/>
            <a:ext cx="474181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043" y="1958054"/>
            <a:ext cx="850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7920" y="2943434"/>
            <a:ext cx="526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780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539027" y="821572"/>
            <a:ext cx="6744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8062" y="2415325"/>
            <a:ext cx="561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27" y="2333809"/>
            <a:ext cx="541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6115" y="3296931"/>
            <a:ext cx="50422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696" y="3018541"/>
            <a:ext cx="51263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190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98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5618" y="1216721"/>
            <a:ext cx="5514042" cy="1275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2023" y="3053582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962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08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2605" y="1802674"/>
            <a:ext cx="7579835" cy="368372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34" y="642368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1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/>
          <p:nvPr/>
        </p:nvSpPr>
        <p:spPr>
          <a:xfrm>
            <a:off x="4368052" y="553132"/>
            <a:ext cx="3606289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5663054" y="1676694"/>
            <a:ext cx="5062398" cy="42165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0" y="1718515"/>
            <a:ext cx="3818963" cy="43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02643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03013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1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70989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3986493" y="597517"/>
            <a:ext cx="4322924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5460" y="2397139"/>
            <a:ext cx="9741127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29.1.1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29.3.1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46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318" y="1146220"/>
            <a:ext cx="690307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এখন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শুনবো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3496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9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645921" y="593288"/>
            <a:ext cx="860842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337" y="1865393"/>
            <a:ext cx="1810667" cy="10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349238" y="1854167"/>
            <a:ext cx="1105196" cy="17381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932943" y="1872010"/>
            <a:ext cx="1271914" cy="1145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558345" y="1916244"/>
            <a:ext cx="645089" cy="571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485017" y="1896076"/>
            <a:ext cx="843772" cy="1983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8869681" y="1838364"/>
            <a:ext cx="1888710" cy="1793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0"/>
          <p:cNvSpPr txBox="1"/>
          <p:nvPr/>
        </p:nvSpPr>
        <p:spPr>
          <a:xfrm>
            <a:off x="1005840" y="4324859"/>
            <a:ext cx="493113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376944" y="4437322"/>
            <a:ext cx="298190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57645" y="5333928"/>
            <a:ext cx="647917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7080069" y="5281676"/>
            <a:ext cx="420624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883409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48694" y="802803"/>
            <a:ext cx="108291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588" y="1971635"/>
            <a:ext cx="4942161" cy="407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742790" y="1997968"/>
            <a:ext cx="5128702" cy="4076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0"/>
          <p:cNvSpPr txBox="1"/>
          <p:nvPr/>
        </p:nvSpPr>
        <p:spPr>
          <a:xfrm>
            <a:off x="984074" y="4801422"/>
            <a:ext cx="500511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490067" y="4691930"/>
            <a:ext cx="483320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সবকয়টি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175818" y="5352432"/>
            <a:ext cx="261667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3960599" y="5325927"/>
            <a:ext cx="132261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676795" y="5362589"/>
            <a:ext cx="272449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9158689" y="5296516"/>
            <a:ext cx="118866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9" name="Frame 2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2686" y="2579933"/>
            <a:ext cx="4296130" cy="1365155"/>
            <a:chOff x="1172686" y="2579933"/>
            <a:chExt cx="4296130" cy="1365155"/>
          </a:xfrm>
          <a:noFill/>
        </p:grpSpPr>
        <p:sp>
          <p:nvSpPr>
            <p:cNvPr id="20" name="Rectangle 19"/>
            <p:cNvSpPr/>
            <p:nvPr/>
          </p:nvSpPr>
          <p:spPr>
            <a:xfrm>
              <a:off x="2484156" y="2593622"/>
              <a:ext cx="862149" cy="1273289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46201" y="2783291"/>
              <a:ext cx="1322615" cy="803366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72686" y="2579933"/>
              <a:ext cx="511574" cy="136515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2523" y="2251161"/>
            <a:ext cx="4137387" cy="1422867"/>
            <a:chOff x="6762523" y="2251161"/>
            <a:chExt cx="4137387" cy="1422867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8833776" y="2251161"/>
              <a:ext cx="1097093" cy="105874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91810" y="2300328"/>
              <a:ext cx="608100" cy="57129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62523" y="2251161"/>
              <a:ext cx="1494065" cy="142286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" name="TextBox 10"/>
          <p:cNvSpPr txBox="1"/>
          <p:nvPr/>
        </p:nvSpPr>
        <p:spPr>
          <a:xfrm>
            <a:off x="976863" y="4142422"/>
            <a:ext cx="500511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6746166" y="3921806"/>
            <a:ext cx="448216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19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15" grpId="0"/>
      <p:bldP spid="16" grpId="0"/>
      <p:bldP spid="22" grpId="0"/>
      <p:bldP spid="23" grpId="0"/>
      <p:bldP spid="24" grpId="0"/>
      <p:bldP spid="25" grpId="0"/>
      <p:bldP spid="28" grpId="0" animBg="1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752618" y="686672"/>
            <a:ext cx="6423768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7291" y="2955378"/>
            <a:ext cx="1031966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Frame 1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2754" y="2795452"/>
            <a:ext cx="3722915" cy="1894114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আয়ত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7132319" y="2690948"/>
            <a:ext cx="2050869" cy="1985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3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5217" y="520185"/>
            <a:ext cx="948363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1626066"/>
            <a:ext cx="2781864" cy="18657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54129" y="1697612"/>
            <a:ext cx="229253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?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1024" y="1697612"/>
            <a:ext cx="133793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রকমের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8632" y="2875039"/>
            <a:ext cx="1337932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?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875039"/>
            <a:ext cx="2057401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বর্গ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872" y="3562812"/>
            <a:ext cx="578031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3931921"/>
            <a:ext cx="2861528" cy="24252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49259" y="5012709"/>
            <a:ext cx="2057401" cy="4154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বর্গাকৃতি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0266" y="5001609"/>
            <a:ext cx="2057401" cy="4154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আয়তাকৃতি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18" y="3944983"/>
            <a:ext cx="2842376" cy="236437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07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820</Words>
  <Application>Microsoft Office PowerPoint</Application>
  <PresentationFormat>Widescreen</PresentationFormat>
  <Paragraphs>187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Symbol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175</cp:revision>
  <dcterms:created xsi:type="dcterms:W3CDTF">2018-11-27T01:04:02Z</dcterms:created>
  <dcterms:modified xsi:type="dcterms:W3CDTF">2020-02-22T05:04:47Z</dcterms:modified>
</cp:coreProperties>
</file>