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2" r:id="rId9"/>
    <p:sldId id="263" r:id="rId10"/>
    <p:sldId id="261" r:id="rId11"/>
    <p:sldId id="276" r:id="rId12"/>
    <p:sldId id="281" r:id="rId13"/>
    <p:sldId id="280" r:id="rId14"/>
    <p:sldId id="265" r:id="rId15"/>
    <p:sldId id="264" r:id="rId16"/>
    <p:sldId id="266" r:id="rId17"/>
    <p:sldId id="267" r:id="rId18"/>
    <p:sldId id="268" r:id="rId19"/>
    <p:sldId id="269" r:id="rId20"/>
    <p:sldId id="273" r:id="rId21"/>
    <p:sldId id="270" r:id="rId22"/>
    <p:sldId id="277" r:id="rId23"/>
    <p:sldId id="272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41904F-F24B-4585-A028-4662E621D1FE}">
          <p14:sldIdLst>
            <p14:sldId id="256"/>
            <p14:sldId id="257"/>
            <p14:sldId id="258"/>
            <p14:sldId id="259"/>
            <p14:sldId id="260"/>
            <p14:sldId id="278"/>
            <p14:sldId id="279"/>
            <p14:sldId id="262"/>
            <p14:sldId id="263"/>
            <p14:sldId id="261"/>
            <p14:sldId id="276"/>
            <p14:sldId id="281"/>
          </p14:sldIdLst>
        </p14:section>
        <p14:section name="Untitled Section" id="{086DFBFC-88BD-496E-AE41-875F1C711C18}">
          <p14:sldIdLst>
            <p14:sldId id="280"/>
            <p14:sldId id="265"/>
            <p14:sldId id="264"/>
            <p14:sldId id="266"/>
            <p14:sldId id="267"/>
            <p14:sldId id="268"/>
            <p14:sldId id="269"/>
            <p14:sldId id="273"/>
            <p14:sldId id="270"/>
            <p14:sldId id="277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FF66"/>
    <a:srgbClr val="009900"/>
    <a:srgbClr val="FF33CC"/>
    <a:srgbClr val="FF9900"/>
    <a:srgbClr val="C040B7"/>
    <a:srgbClr val="55ABA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7500" autoAdjust="0"/>
  </p:normalViewPr>
  <p:slideViewPr>
    <p:cSldViewPr>
      <p:cViewPr varScale="1">
        <p:scale>
          <a:sx n="52" d="100"/>
          <a:sy n="52" d="100"/>
        </p:scale>
        <p:origin x="1118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6CF9D-EAC9-402A-82A3-6937A1A96101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66A16-6B41-439C-8F7F-C684FE8E52F1}">
      <dgm:prSet phldrT="[Text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pPr algn="l"/>
          <a:r>
            <a:rPr lang="bn-BD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শ্রেণিঃ৪র্থ</a:t>
          </a:r>
          <a:r>
            <a:rPr lang="bn-BD" sz="3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বিষয়ঃবাংলা</a:t>
          </a:r>
          <a:r>
            <a:rPr lang="bn-BD" sz="3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সময়ঃ৫০মি.</a:t>
          </a:r>
          <a:endParaRPr lang="en-US" sz="36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3BC876E-E2C8-425A-8B58-5EFD6E6429FA}" type="parTrans" cxnId="{829A9545-556D-4BD6-B326-26806C1CBEF1}">
      <dgm:prSet/>
      <dgm:spPr/>
      <dgm:t>
        <a:bodyPr/>
        <a:lstStyle/>
        <a:p>
          <a:endParaRPr lang="en-US"/>
        </a:p>
      </dgm:t>
    </dgm:pt>
    <dgm:pt modelId="{474156D3-0CF0-420D-A597-D0DF076D6715}" type="sibTrans" cxnId="{829A9545-556D-4BD6-B326-26806C1CBEF1}">
      <dgm:prSet/>
      <dgm:spPr/>
      <dgm:t>
        <a:bodyPr/>
        <a:lstStyle/>
        <a:p>
          <a:endParaRPr lang="en-US"/>
        </a:p>
      </dgm:t>
    </dgm:pt>
    <dgm:pt modelId="{CEBD791F-BB4B-42D2-912A-4E5468EAEA4B}">
      <dgm:prSet phldrT="[Text]" custT="1"/>
      <dgm:spPr>
        <a:solidFill>
          <a:srgbClr val="33CC33"/>
        </a:solidFill>
      </dgm:spPr>
      <dgm:t>
        <a:bodyPr/>
        <a:lstStyle/>
        <a:p>
          <a:pPr algn="l"/>
          <a:r>
            <a:rPr lang="bn-BD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শিরোনামঃ</a:t>
          </a:r>
          <a:r>
            <a:rPr lang="bn-BD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কাজলা দিদি</a:t>
          </a:r>
          <a:endParaRPr lang="en-US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72DC1DE-4205-4440-8CFD-6AA18FBE227C}" type="parTrans" cxnId="{723DFF15-85C1-4EC0-934A-2EF3402A3A02}">
      <dgm:prSet/>
      <dgm:spPr/>
      <dgm:t>
        <a:bodyPr/>
        <a:lstStyle/>
        <a:p>
          <a:endParaRPr lang="en-US"/>
        </a:p>
      </dgm:t>
    </dgm:pt>
    <dgm:pt modelId="{94DFF887-EEA8-4455-8410-B0A4645728C3}" type="sibTrans" cxnId="{723DFF15-85C1-4EC0-934A-2EF3402A3A02}">
      <dgm:prSet/>
      <dgm:spPr/>
      <dgm:t>
        <a:bodyPr/>
        <a:lstStyle/>
        <a:p>
          <a:endParaRPr lang="en-US"/>
        </a:p>
      </dgm:t>
    </dgm:pt>
    <dgm:pt modelId="{952D755E-F2EB-4A1A-87DA-A9E595BAB78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bn-BD" sz="3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পাঠ্যাংশঃ</a:t>
          </a:r>
          <a:r>
            <a:rPr lang="bn-BD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বাঁশ বাগানে </a:t>
          </a:r>
          <a:r>
            <a:rPr lang="bn-BD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মাথার উপর------ </a:t>
          </a:r>
        </a:p>
        <a:p>
          <a:pPr algn="l"/>
          <a:r>
            <a: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---- ----</a:t>
          </a:r>
          <a:r>
            <a: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দিদি </a:t>
          </a:r>
          <a:r>
            <a:rPr lang="b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বলে’ </a:t>
          </a:r>
          <a:r>
            <a:rPr lang="bn-IN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ডাকি, </a:t>
          </a:r>
          <a:r>
            <a:rPr lang="b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তখন</a:t>
          </a:r>
          <a:r>
            <a:rPr lang="bn-BD" sz="3600" dirty="0">
              <a:latin typeface="NikoshBAN" pitchFamily="2" charset="0"/>
              <a:cs typeface="NikoshBAN" pitchFamily="2" charset="0"/>
            </a:rPr>
            <a:t>				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3AD0185-DEA4-4DCD-8B64-7823AE9802E8}" type="parTrans" cxnId="{2A45C243-143D-439A-A472-2DB62446ADCC}">
      <dgm:prSet/>
      <dgm:spPr/>
      <dgm:t>
        <a:bodyPr/>
        <a:lstStyle/>
        <a:p>
          <a:endParaRPr lang="en-US"/>
        </a:p>
      </dgm:t>
    </dgm:pt>
    <dgm:pt modelId="{3415A5B4-1F4F-40B2-B0F9-EE388011CDD4}" type="sibTrans" cxnId="{2A45C243-143D-439A-A472-2DB62446ADCC}">
      <dgm:prSet/>
      <dgm:spPr/>
      <dgm:t>
        <a:bodyPr/>
        <a:lstStyle/>
        <a:p>
          <a:endParaRPr lang="en-US"/>
        </a:p>
      </dgm:t>
    </dgm:pt>
    <dgm:pt modelId="{5A5F75EF-C42B-4E9F-878E-3F21F2B2F841}" type="pres">
      <dgm:prSet presAssocID="{1E46CF9D-EAC9-402A-82A3-6937A1A96101}" presName="Name0" presStyleCnt="0">
        <dgm:presLayoutVars>
          <dgm:dir/>
          <dgm:animLvl val="lvl"/>
          <dgm:resizeHandles val="exact"/>
        </dgm:presLayoutVars>
      </dgm:prSet>
      <dgm:spPr/>
    </dgm:pt>
    <dgm:pt modelId="{ED1AC7FC-8023-40BE-A9B9-F70E5D86F7AF}" type="pres">
      <dgm:prSet presAssocID="{952D755E-F2EB-4A1A-87DA-A9E595BAB781}" presName="boxAndChildren" presStyleCnt="0"/>
      <dgm:spPr/>
    </dgm:pt>
    <dgm:pt modelId="{4AEA2651-2FC6-4B2F-BF71-F36D4F0B3420}" type="pres">
      <dgm:prSet presAssocID="{952D755E-F2EB-4A1A-87DA-A9E595BAB781}" presName="parentTextBox" presStyleLbl="node1" presStyleIdx="0" presStyleCnt="3" custScaleY="134926" custLinFactNeighborY="165"/>
      <dgm:spPr/>
    </dgm:pt>
    <dgm:pt modelId="{30E18E47-B893-4BD0-BEE9-4296C40A8D36}" type="pres">
      <dgm:prSet presAssocID="{94DFF887-EEA8-4455-8410-B0A4645728C3}" presName="sp" presStyleCnt="0"/>
      <dgm:spPr/>
    </dgm:pt>
    <dgm:pt modelId="{C4A8A218-9C8E-4DEE-9EEE-AA477E7A3ED9}" type="pres">
      <dgm:prSet presAssocID="{CEBD791F-BB4B-42D2-912A-4E5468EAEA4B}" presName="arrowAndChildren" presStyleCnt="0"/>
      <dgm:spPr/>
    </dgm:pt>
    <dgm:pt modelId="{4ABBCAC1-96BC-499A-A10A-4636FE69A2FB}" type="pres">
      <dgm:prSet presAssocID="{CEBD791F-BB4B-42D2-912A-4E5468EAEA4B}" presName="parentTextArrow" presStyleLbl="node1" presStyleIdx="1" presStyleCnt="3" custScaleY="57719" custLinFactNeighborY="4248"/>
      <dgm:spPr/>
    </dgm:pt>
    <dgm:pt modelId="{DB1A1B58-4F9F-4D67-964C-9C6FDD637332}" type="pres">
      <dgm:prSet presAssocID="{474156D3-0CF0-420D-A597-D0DF076D6715}" presName="sp" presStyleCnt="0"/>
      <dgm:spPr/>
    </dgm:pt>
    <dgm:pt modelId="{99FE95CC-BBF9-44A0-883C-66190D9DC133}" type="pres">
      <dgm:prSet presAssocID="{88666A16-6B41-439C-8F7F-C684FE8E52F1}" presName="arrowAndChildren" presStyleCnt="0"/>
      <dgm:spPr/>
    </dgm:pt>
    <dgm:pt modelId="{EA5D614A-D7FA-4A80-9B63-34623C968E43}" type="pres">
      <dgm:prSet presAssocID="{88666A16-6B41-439C-8F7F-C684FE8E52F1}" presName="parentTextArrow" presStyleLbl="node1" presStyleIdx="2" presStyleCnt="3" custScaleY="59338" custLinFactNeighborY="-107"/>
      <dgm:spPr/>
    </dgm:pt>
  </dgm:ptLst>
  <dgm:cxnLst>
    <dgm:cxn modelId="{723DFF15-85C1-4EC0-934A-2EF3402A3A02}" srcId="{1E46CF9D-EAC9-402A-82A3-6937A1A96101}" destId="{CEBD791F-BB4B-42D2-912A-4E5468EAEA4B}" srcOrd="1" destOrd="0" parTransId="{E72DC1DE-4205-4440-8CFD-6AA18FBE227C}" sibTransId="{94DFF887-EEA8-4455-8410-B0A4645728C3}"/>
    <dgm:cxn modelId="{2A45C243-143D-439A-A472-2DB62446ADCC}" srcId="{1E46CF9D-EAC9-402A-82A3-6937A1A96101}" destId="{952D755E-F2EB-4A1A-87DA-A9E595BAB781}" srcOrd="2" destOrd="0" parTransId="{83AD0185-DEA4-4DCD-8B64-7823AE9802E8}" sibTransId="{3415A5B4-1F4F-40B2-B0F9-EE388011CDD4}"/>
    <dgm:cxn modelId="{829A9545-556D-4BD6-B326-26806C1CBEF1}" srcId="{1E46CF9D-EAC9-402A-82A3-6937A1A96101}" destId="{88666A16-6B41-439C-8F7F-C684FE8E52F1}" srcOrd="0" destOrd="0" parTransId="{33BC876E-E2C8-425A-8B58-5EFD6E6429FA}" sibTransId="{474156D3-0CF0-420D-A597-D0DF076D6715}"/>
    <dgm:cxn modelId="{A5478698-BE93-419F-B57C-7AD5AE5E1D9D}" type="presOf" srcId="{952D755E-F2EB-4A1A-87DA-A9E595BAB781}" destId="{4AEA2651-2FC6-4B2F-BF71-F36D4F0B3420}" srcOrd="0" destOrd="0" presId="urn:microsoft.com/office/officeart/2005/8/layout/process4"/>
    <dgm:cxn modelId="{BD9677C5-E633-412B-B756-20C051ECCE26}" type="presOf" srcId="{1E46CF9D-EAC9-402A-82A3-6937A1A96101}" destId="{5A5F75EF-C42B-4E9F-878E-3F21F2B2F841}" srcOrd="0" destOrd="0" presId="urn:microsoft.com/office/officeart/2005/8/layout/process4"/>
    <dgm:cxn modelId="{E9374AE3-86A7-431A-B83D-4C6CAAF429BC}" type="presOf" srcId="{88666A16-6B41-439C-8F7F-C684FE8E52F1}" destId="{EA5D614A-D7FA-4A80-9B63-34623C968E43}" srcOrd="0" destOrd="0" presId="urn:microsoft.com/office/officeart/2005/8/layout/process4"/>
    <dgm:cxn modelId="{3E31BCE7-5D68-426E-BFE0-22320B032C31}" type="presOf" srcId="{CEBD791F-BB4B-42D2-912A-4E5468EAEA4B}" destId="{4ABBCAC1-96BC-499A-A10A-4636FE69A2FB}" srcOrd="0" destOrd="0" presId="urn:microsoft.com/office/officeart/2005/8/layout/process4"/>
    <dgm:cxn modelId="{B3E1D371-A9CB-4FEB-8E40-A322B8E378A1}" type="presParOf" srcId="{5A5F75EF-C42B-4E9F-878E-3F21F2B2F841}" destId="{ED1AC7FC-8023-40BE-A9B9-F70E5D86F7AF}" srcOrd="0" destOrd="0" presId="urn:microsoft.com/office/officeart/2005/8/layout/process4"/>
    <dgm:cxn modelId="{F327E9ED-AA49-48AE-8619-1741EDE4E4A1}" type="presParOf" srcId="{ED1AC7FC-8023-40BE-A9B9-F70E5D86F7AF}" destId="{4AEA2651-2FC6-4B2F-BF71-F36D4F0B3420}" srcOrd="0" destOrd="0" presId="urn:microsoft.com/office/officeart/2005/8/layout/process4"/>
    <dgm:cxn modelId="{95A5F0A8-1FD0-4AF1-9971-D12D93CC929A}" type="presParOf" srcId="{5A5F75EF-C42B-4E9F-878E-3F21F2B2F841}" destId="{30E18E47-B893-4BD0-BEE9-4296C40A8D36}" srcOrd="1" destOrd="0" presId="urn:microsoft.com/office/officeart/2005/8/layout/process4"/>
    <dgm:cxn modelId="{59431497-BED9-4E55-A821-411D8E9F64C3}" type="presParOf" srcId="{5A5F75EF-C42B-4E9F-878E-3F21F2B2F841}" destId="{C4A8A218-9C8E-4DEE-9EEE-AA477E7A3ED9}" srcOrd="2" destOrd="0" presId="urn:microsoft.com/office/officeart/2005/8/layout/process4"/>
    <dgm:cxn modelId="{7AA796AC-7A13-43B5-B160-A1125D7FB0E0}" type="presParOf" srcId="{C4A8A218-9C8E-4DEE-9EEE-AA477E7A3ED9}" destId="{4ABBCAC1-96BC-499A-A10A-4636FE69A2FB}" srcOrd="0" destOrd="0" presId="urn:microsoft.com/office/officeart/2005/8/layout/process4"/>
    <dgm:cxn modelId="{B1F74DA8-1EEC-4B9A-AB98-B0C3D00E2DFD}" type="presParOf" srcId="{5A5F75EF-C42B-4E9F-878E-3F21F2B2F841}" destId="{DB1A1B58-4F9F-4D67-964C-9C6FDD637332}" srcOrd="3" destOrd="0" presId="urn:microsoft.com/office/officeart/2005/8/layout/process4"/>
    <dgm:cxn modelId="{0B522FF6-F4A9-42B2-AA4D-60139F60B896}" type="presParOf" srcId="{5A5F75EF-C42B-4E9F-878E-3F21F2B2F841}" destId="{99FE95CC-BBF9-44A0-883C-66190D9DC133}" srcOrd="4" destOrd="0" presId="urn:microsoft.com/office/officeart/2005/8/layout/process4"/>
    <dgm:cxn modelId="{E08598A5-0AAF-4C1A-9868-5C816B59C8C7}" type="presParOf" srcId="{99FE95CC-BBF9-44A0-883C-66190D9DC133}" destId="{EA5D614A-D7FA-4A80-9B63-34623C968E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32FC1-A1E8-4E97-BD97-F66762643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A19401-06CF-45CB-86DE-F11FEDF8BA4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BD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</a:t>
          </a:r>
          <a:r>
            <a:rPr lang="bn-BD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</a:t>
          </a:r>
          <a:r>
            <a:rPr lang="bn-BD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</a:t>
          </a:r>
          <a:r>
            <a:rPr lang="bn-BD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মঃ</a:t>
          </a:r>
        </a:p>
        <a:p>
          <a:r>
            <a:rPr lang="bn-BD" sz="4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</a:t>
          </a:r>
          <a:r>
            <a: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</a:t>
          </a:r>
          <a:r>
            <a:rPr lang="bn-BD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</a:t>
          </a:r>
          <a:r>
            <a:rPr lang="bn-BD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দি</a:t>
          </a:r>
          <a:r>
            <a:rPr lang="bn-BD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 </a:t>
          </a:r>
          <a:endParaRPr lang="en-US" sz="48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B9D666F-CF46-43C7-A483-247465AE3125}" type="parTrans" cxnId="{6A3D5656-30A6-41FD-909A-8F2CD42FC63E}">
      <dgm:prSet/>
      <dgm:spPr/>
      <dgm:t>
        <a:bodyPr/>
        <a:lstStyle/>
        <a:p>
          <a:endParaRPr lang="en-US"/>
        </a:p>
      </dgm:t>
    </dgm:pt>
    <dgm:pt modelId="{E9BD46EE-5108-4B35-A989-F54C8165136D}" type="sibTrans" cxnId="{6A3D5656-30A6-41FD-909A-8F2CD42FC63E}">
      <dgm:prSet/>
      <dgm:spPr/>
      <dgm:t>
        <a:bodyPr/>
        <a:lstStyle/>
        <a:p>
          <a:endParaRPr lang="en-US"/>
        </a:p>
      </dgm:t>
    </dgm:pt>
    <dgm:pt modelId="{AC7F2C81-688D-4650-A8FA-BFEEF167B4D1}" type="pres">
      <dgm:prSet presAssocID="{D1A32FC1-A1E8-4E97-BD97-F66762643584}" presName="linear" presStyleCnt="0">
        <dgm:presLayoutVars>
          <dgm:animLvl val="lvl"/>
          <dgm:resizeHandles val="exact"/>
        </dgm:presLayoutVars>
      </dgm:prSet>
      <dgm:spPr/>
    </dgm:pt>
    <dgm:pt modelId="{6EC46D35-366B-4E86-B608-A267ACBF6E65}" type="pres">
      <dgm:prSet presAssocID="{97A19401-06CF-45CB-86DE-F11FEDF8BA47}" presName="parentText" presStyleLbl="node1" presStyleIdx="0" presStyleCnt="1" custAng="10800000" custFlipVert="1" custScaleX="99999" custScaleY="2000000" custLinFactNeighborX="11322" custLinFactNeighborY="-977">
        <dgm:presLayoutVars>
          <dgm:chMax val="0"/>
          <dgm:bulletEnabled val="1"/>
        </dgm:presLayoutVars>
      </dgm:prSet>
      <dgm:spPr/>
    </dgm:pt>
  </dgm:ptLst>
  <dgm:cxnLst>
    <dgm:cxn modelId="{59AAAB03-6940-40F8-84B8-680C518358C8}" type="presOf" srcId="{97A19401-06CF-45CB-86DE-F11FEDF8BA47}" destId="{6EC46D35-366B-4E86-B608-A267ACBF6E65}" srcOrd="0" destOrd="0" presId="urn:microsoft.com/office/officeart/2005/8/layout/vList2"/>
    <dgm:cxn modelId="{6A3D5656-30A6-41FD-909A-8F2CD42FC63E}" srcId="{D1A32FC1-A1E8-4E97-BD97-F66762643584}" destId="{97A19401-06CF-45CB-86DE-F11FEDF8BA47}" srcOrd="0" destOrd="0" parTransId="{FB9D666F-CF46-43C7-A483-247465AE3125}" sibTransId="{E9BD46EE-5108-4B35-A989-F54C8165136D}"/>
    <dgm:cxn modelId="{63E966B5-20B2-466C-8FC5-8636EAFF8870}" type="presOf" srcId="{D1A32FC1-A1E8-4E97-BD97-F66762643584}" destId="{AC7F2C81-688D-4650-A8FA-BFEEF167B4D1}" srcOrd="0" destOrd="0" presId="urn:microsoft.com/office/officeart/2005/8/layout/vList2"/>
    <dgm:cxn modelId="{45015622-03B2-4A62-97AD-24D1A0E3699E}" type="presParOf" srcId="{AC7F2C81-688D-4650-A8FA-BFEEF167B4D1}" destId="{6EC46D35-366B-4E86-B608-A267ACBF6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A2651-2FC6-4B2F-BF71-F36D4F0B3420}">
      <dsp:nvSpPr>
        <dsp:cNvPr id="0" name=""/>
        <dsp:cNvSpPr/>
      </dsp:nvSpPr>
      <dsp:spPr>
        <a:xfrm>
          <a:off x="0" y="2898923"/>
          <a:ext cx="9144000" cy="220647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পাঠ্যাংশঃ</a:t>
          </a:r>
          <a:r>
            <a:rPr lang="bn-BD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বাঁশ বাগানে </a:t>
          </a:r>
          <a:r>
            <a:rPr lang="bn-BD" sz="3600" b="1" kern="1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মাথার উপর------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---- ----</a:t>
          </a:r>
          <a:r>
            <a:rPr lang="bn-BD" sz="3600" kern="1200" dirty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6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দিদি </a:t>
          </a:r>
          <a:r>
            <a:rPr lang="bn-IN" sz="3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বলে’ </a:t>
          </a:r>
          <a:r>
            <a:rPr lang="bn-IN" sz="3600" b="1" kern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ডাকি, </a:t>
          </a:r>
          <a:r>
            <a:rPr lang="bn-IN" sz="3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তখন</a:t>
          </a:r>
          <a:r>
            <a:rPr lang="bn-BD" sz="3600" kern="1200" dirty="0">
              <a:latin typeface="NikoshBAN" pitchFamily="2" charset="0"/>
              <a:cs typeface="NikoshBAN" pitchFamily="2" charset="0"/>
            </a:rPr>
            <a:t>				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0" y="2898923"/>
        <a:ext cx="9144000" cy="2206476"/>
      </dsp:txXfrm>
    </dsp:sp>
    <dsp:sp modelId="{4ABBCAC1-96BC-499A-A10A-4636FE69A2FB}">
      <dsp:nvSpPr>
        <dsp:cNvPr id="0" name=""/>
        <dsp:cNvSpPr/>
      </dsp:nvSpPr>
      <dsp:spPr>
        <a:xfrm rot="10800000">
          <a:off x="0" y="1576664"/>
          <a:ext cx="9144000" cy="1451706"/>
        </a:xfrm>
        <a:prstGeom prst="upArrowCallout">
          <a:avLst/>
        </a:prstGeom>
        <a:solidFill>
          <a:srgbClr val="33CC3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শিরোনামঃ</a:t>
          </a:r>
          <a:r>
            <a:rPr lang="bn-BD" sz="3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কাজলা দিদি</a:t>
          </a:r>
          <a:endParaRPr lang="en-US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0" y="1576664"/>
        <a:ext cx="9144000" cy="943275"/>
      </dsp:txXfrm>
    </dsp:sp>
    <dsp:sp modelId="{EA5D614A-D7FA-4A80-9B63-34623C968E43}">
      <dsp:nvSpPr>
        <dsp:cNvPr id="0" name=""/>
        <dsp:cNvSpPr/>
      </dsp:nvSpPr>
      <dsp:spPr>
        <a:xfrm rot="10800000">
          <a:off x="0" y="0"/>
          <a:ext cx="9144000" cy="1492426"/>
        </a:xfrm>
        <a:prstGeom prst="upArrowCallou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শ্রেণিঃ৪র্থ</a:t>
          </a:r>
          <a:r>
            <a:rPr lang="bn-BD" sz="3600" b="1" kern="12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36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বিষয়ঃবাংলা</a:t>
          </a:r>
          <a:r>
            <a:rPr lang="bn-BD" sz="3600" b="1" kern="12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bn-BD" sz="36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সময়ঃ৫০মি.</a:t>
          </a:r>
          <a:endParaRPr lang="en-US" sz="36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0" y="0"/>
        <a:ext cx="9144000" cy="969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6D35-366B-4E86-B608-A267ACBF6E65}">
      <dsp:nvSpPr>
        <dsp:cNvPr id="0" name=""/>
        <dsp:cNvSpPr/>
      </dsp:nvSpPr>
      <dsp:spPr>
        <a:xfrm rot="10800000" flipV="1">
          <a:off x="80" y="1"/>
          <a:ext cx="4038519" cy="6851302"/>
        </a:xfrm>
        <a:prstGeom prst="roundRect">
          <a:avLst/>
        </a:prstGeom>
        <a:solidFill>
          <a:schemeClr val="bg2">
            <a:lumMod val="9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r>
            <a:rPr lang="bn-BD" sz="48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4800" b="1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শি</a:t>
          </a:r>
          <a:r>
            <a:rPr lang="bn-BD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</a:t>
          </a:r>
          <a:r>
            <a:rPr lang="bn-BD" sz="4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না</a:t>
          </a:r>
          <a:r>
            <a:rPr lang="bn-BD" sz="4800" b="1" kern="1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মঃ</a:t>
          </a:r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1" kern="1200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কা</a:t>
          </a:r>
          <a:r>
            <a:rPr lang="bn-BD" sz="48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</a:t>
          </a:r>
          <a:r>
            <a:rPr lang="bn-BD" sz="4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</a:t>
          </a:r>
          <a:r>
            <a:rPr lang="bn-BD" sz="48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দি</a:t>
          </a:r>
          <a:r>
            <a:rPr lang="bn-BD" sz="48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 </a:t>
          </a:r>
          <a:endParaRPr lang="en-US" sz="48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10800000">
        <a:off x="197224" y="197145"/>
        <a:ext cx="3644231" cy="6457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99837-3885-43C1-BD17-88F3F88F2473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752D0-F8C4-4211-ABD4-3AB1698DB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752D0-F8C4-4211-ABD4-3AB1698DBB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7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0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0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_River_Wallpaper_ae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Flowchart: Punched Tape 4"/>
          <p:cNvSpPr/>
          <p:nvPr/>
        </p:nvSpPr>
        <p:spPr>
          <a:xfrm>
            <a:off x="2590800" y="0"/>
            <a:ext cx="3886200" cy="68580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1082075">
            <a:off x="3988177" y="-105898"/>
            <a:ext cx="1060270" cy="69355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</a:t>
            </a:r>
            <a:r>
              <a:rPr kumimoji="0" lang="bn-BD" sz="13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</a:t>
            </a:r>
            <a:r>
              <a:rPr kumimoji="0" lang="bn-BD" sz="11500" b="1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</a:t>
            </a:r>
            <a:r>
              <a:rPr kumimoji="0" lang="bn-BD" sz="115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gj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1901"/>
            <a:ext cx="2641600" cy="3496099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gj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361900"/>
            <a:ext cx="2641600" cy="3496099"/>
          </a:xfrm>
          <a:prstGeom prst="ellipse">
            <a:avLst/>
          </a:prstGeom>
          <a:solidFill>
            <a:srgbClr val="FFC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0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3400" cy="5109948"/>
          </a:xfrm>
          <a:prstGeom prst="rect">
            <a:avLst/>
          </a:prstGeom>
        </p:spPr>
      </p:pic>
      <p:pic>
        <p:nvPicPr>
          <p:cNvPr id="13" name="Picture 12" descr="0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78" y="-1"/>
            <a:ext cx="4428622" cy="5109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R25J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6"/>
            <a:ext cx="9144000" cy="682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0" y="533400"/>
            <a:ext cx="4572000" cy="5257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71550"/>
            <a:ext cx="3429000" cy="4536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nut 8"/>
          <p:cNvSpPr/>
          <p:nvPr/>
        </p:nvSpPr>
        <p:spPr>
          <a:xfrm>
            <a:off x="4648200" y="228600"/>
            <a:ext cx="4495800" cy="6324600"/>
          </a:xfrm>
          <a:prstGeom prst="donut">
            <a:avLst>
              <a:gd name="adj" fmla="val 432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1333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57200"/>
            <a:ext cx="40386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69" y="533400"/>
            <a:ext cx="876300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75"/>
            <a:ext cx="4572000" cy="534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4476"/>
            <a:ext cx="4572000" cy="5343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" y="8709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25400" y="0"/>
            <a:ext cx="9118600" cy="6858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 দিদি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যতীন্দ্রনাথ- মোহন বাগচী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2336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336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8279">
            <a:off x="6431074" y="4666258"/>
            <a:ext cx="3190651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138">
            <a:off x="-391563" y="4666259"/>
            <a:ext cx="3190651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9889" y="5523509"/>
            <a:ext cx="1769622" cy="1089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1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11974"/>
            <a:ext cx="9144000" cy="6858000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381000" y="190500"/>
            <a:ext cx="8382000" cy="6477000"/>
          </a:xfrm>
          <a:prstGeom prst="flowChartPunchedTape">
            <a:avLst/>
          </a:prstGeom>
          <a:gradFill flip="none" rotWithShape="1">
            <a:gsLst>
              <a:gs pos="0">
                <a:srgbClr val="00B050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8100000" scaled="1"/>
            <a:tileRect/>
          </a:gradFill>
          <a:ln cmpd="thickThin">
            <a:gradFill flip="none" rotWithShape="1">
              <a:gsLst>
                <a:gs pos="0">
                  <a:srgbClr val="C00000"/>
                </a:gs>
                <a:gs pos="50000">
                  <a:srgbClr val="002060"/>
                </a:gs>
                <a:gs pos="100000">
                  <a:srgbClr val="FFFF00"/>
                </a:gs>
              </a:gsLst>
              <a:lin ang="13500000" scaled="1"/>
              <a:tileRect/>
            </a:gradFill>
          </a:ln>
          <a:effectLst>
            <a:glow rad="127000">
              <a:schemeClr val="accent2">
                <a:lumMod val="50000"/>
              </a:schemeClr>
            </a:glow>
            <a:outerShdw blurRad="40000" dist="23000" dir="5400000" rotWithShape="0">
              <a:srgbClr val="C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বাঁশ বাগানে মাথার উপরর চাঁদ উঠেছেওই---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মাগো, আমার শোলক বলা কাজলা  দিদি কই?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পুকুর ধারে নেবুর তলে থোকায় থোকায় জোনাই জ্বলে,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ফুলের গন্ধে ঘুম আসে না, একলা জেগে ‘ রই;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মাগো, আমার কোলের কাছে কাছে কাজলা  দিদি কই?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 দিন হ’ তে দিদিকে আর কেনই বা না ডাকো,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দিদির কথায় আঁচল দিয়ে মুখটি কেন ঢাকো? </a:t>
            </a:r>
          </a:p>
          <a:p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 খেতে আসি যখন দিদি বলে’ ডাকি, তখন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6178732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9" y="6214654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19" y="6260374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06" y="6259285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93" y="6258196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80" y="6257107"/>
            <a:ext cx="86888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"/>
            <a:ext cx="1066800" cy="902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374"/>
            <a:ext cx="1066800" cy="902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774"/>
            <a:ext cx="1066800" cy="902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174"/>
            <a:ext cx="1066800" cy="9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"/>
            <a:ext cx="9144000" cy="6858000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609600" y="609600"/>
            <a:ext cx="7620000" cy="6096000"/>
          </a:xfrm>
          <a:prstGeom prst="flowChartPrepar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6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আর্দশ</a:t>
            </a:r>
            <a:r>
              <a:rPr lang="bn-BD" sz="6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" y="5450886"/>
            <a:ext cx="2419350" cy="132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0895"/>
            <a:ext cx="2419350" cy="13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1-tulips-spring-wallpaper-1920x1200-custom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icture 2" descr="0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1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Punched Tape 3"/>
          <p:cNvSpPr/>
          <p:nvPr/>
        </p:nvSpPr>
        <p:spPr>
          <a:xfrm rot="20961846">
            <a:off x="4648200" y="228600"/>
            <a:ext cx="3962400" cy="2209800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8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21144634">
            <a:off x="4114800" y="2590800"/>
            <a:ext cx="5029200" cy="426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ছাএ </a:t>
            </a:r>
            <a:r>
              <a:rPr lang="bn-BD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ছাএীরা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yr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র্থীর</a:t>
            </a:r>
            <a:r>
              <a:rPr lang="bn-BD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bn-BD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43200"/>
          </a:xfrm>
          <a:prstGeom prst="rect">
            <a:avLst/>
          </a:prstGeom>
        </p:spPr>
      </p:pic>
      <p:pic>
        <p:nvPicPr>
          <p:cNvPr id="5" name="Picture 4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7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Wave 2"/>
          <p:cNvSpPr/>
          <p:nvPr/>
        </p:nvSpPr>
        <p:spPr>
          <a:xfrm>
            <a:off x="3200400" y="0"/>
            <a:ext cx="2983948" cy="6858000"/>
          </a:xfrm>
          <a:prstGeom prst="wave">
            <a:avLst>
              <a:gd name="adj1" fmla="val 12500"/>
              <a:gd name="adj2" fmla="val -13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b="1" dirty="0">
                <a:ln w="11430"/>
                <a:solidFill>
                  <a:srgbClr val="C040B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1430"/>
              <a:solidFill>
                <a:srgbClr val="C040B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0"/>
            <a:ext cx="3200400" cy="6858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</a:t>
            </a:r>
            <a:r>
              <a:rPr lang="bn-BD" sz="3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bn-BD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bn-BD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248400" y="0"/>
            <a:ext cx="2895600" cy="68580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0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48" y="228600"/>
            <a:ext cx="2959652" cy="6629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4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01b224d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 rot="1350804">
            <a:off x="2209800" y="0"/>
            <a:ext cx="4419600" cy="6858000"/>
          </a:xfrm>
          <a:prstGeom prst="horizontalScroll">
            <a:avLst>
              <a:gd name="adj" fmla="val 14251"/>
            </a:avLst>
          </a:prstGeom>
          <a:ln>
            <a:noFill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8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র্থীর</a:t>
            </a:r>
            <a:r>
              <a:rPr lang="bn-BD" sz="8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8800" b="1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8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66FF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88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8800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_River_Wallpaper_ae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 rot="747355">
            <a:off x="2806976" y="2264359"/>
            <a:ext cx="3626186" cy="4306014"/>
          </a:xfrm>
          <a:prstGeom prst="flowChartPunchedTap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/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/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971800"/>
          </a:xfrm>
          <a:prstGeom prst="rect">
            <a:avLst/>
          </a:prstGeom>
        </p:spPr>
      </p:pic>
      <p:pic>
        <p:nvPicPr>
          <p:cNvPr id="6" name="Picture 5" descr="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1"/>
            <a:ext cx="4191000" cy="3276600"/>
          </a:xfrm>
          <a:prstGeom prst="rect">
            <a:avLst/>
          </a:prstGeom>
        </p:spPr>
      </p:pic>
      <p:pic>
        <p:nvPicPr>
          <p:cNvPr id="7" name="Picture 6" descr="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546" y="3048000"/>
            <a:ext cx="3290455" cy="381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z="4000" dirty="0"/>
          </a:p>
        </p:txBody>
      </p:sp>
      <p:pic>
        <p:nvPicPr>
          <p:cNvPr id="3" name="Picture 2" descr="87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0" y="0"/>
            <a:ext cx="9144000" cy="16002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 পরিচিতি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2286000" y="1524000"/>
            <a:ext cx="6858000" cy="5334000"/>
          </a:xfrm>
          <a:prstGeom prst="verticalScroll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000" dirty="0" err="1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মো:বিল্লাল</a:t>
            </a:r>
            <a:r>
              <a:rPr lang="en-US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altLang="en-US" sz="4000" dirty="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IN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r>
              <a:rPr lang="en-US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IN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দিঘীরপাড়</a:t>
            </a:r>
            <a:r>
              <a:rPr lang="en-US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  <a:r>
              <a:rPr lang="en-US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solidFill>
                  <a:schemeClr val="hlin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4000" dirty="0">
              <a:solidFill>
                <a:schemeClr val="hlin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6t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915238" cy="47034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32656"/>
            <a:ext cx="9117874" cy="683840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0395585">
            <a:off x="471669" y="1001554"/>
            <a:ext cx="8522788" cy="5144927"/>
          </a:xfrm>
          <a:prstGeom prst="rightArrow">
            <a:avLst>
              <a:gd name="adj1" fmla="val 50000"/>
              <a:gd name="adj2" fmla="val 65276"/>
            </a:avLst>
          </a:prstGeom>
          <a:gradFill>
            <a:gsLst>
              <a:gs pos="0">
                <a:srgbClr val="009900"/>
              </a:gs>
              <a:gs pos="50000">
                <a:schemeClr val="accent4">
                  <a:lumMod val="75000"/>
                </a:schemeClr>
              </a:gs>
              <a:gs pos="100000">
                <a:srgbClr val="FFFF00"/>
              </a:gs>
            </a:gsLst>
            <a:lin ang="8100000" scaled="1"/>
          </a:gradFill>
          <a:effectLst>
            <a:glow rad="127000">
              <a:srgbClr val="66FF66"/>
            </a:glow>
            <a:outerShdw blurRad="50800" dist="38100" dir="8100000" algn="tr" rotWithShape="0">
              <a:srgbClr val="C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8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8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</a:t>
            </a:r>
            <a:r>
              <a:rPr lang="bn-BD" sz="8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য়ে</a:t>
            </a:r>
            <a:endParaRPr lang="en-US" sz="8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5205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9802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399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8996" y="342900"/>
            <a:ext cx="629195" cy="381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002060"/>
              </a:gs>
              <a:gs pos="100000">
                <a:srgbClr val="FFFF00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19200" y="838200"/>
            <a:ext cx="6705600" cy="5257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১।কবিতাটির কবির নাম কি?</a:t>
            </a:r>
          </a:p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২।কজলা দিদি কোথায় গেছে?</a:t>
            </a:r>
          </a:p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৩।কখন কাজলা দিদির কথা বেশি মনে পড়ে?</a:t>
            </a:r>
          </a:p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৪।কোথায় জোনাকি জ্বলে?</a:t>
            </a:r>
          </a:p>
          <a:p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৫।কে শোলক বলতেন?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6265"/>
            <a:ext cx="2514600" cy="1781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968281"/>
            <a:ext cx="2667000" cy="1889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14600" cy="1781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0"/>
            <a:ext cx="2514600" cy="1781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s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00"/>
            <a:ext cx="13335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981200"/>
            <a:ext cx="13335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0"/>
            <a:ext cx="386715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es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943600"/>
            <a:ext cx="386715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solidDmnd">
            <a:fgClr>
              <a:srgbClr val="00B050"/>
            </a:fgClr>
            <a:bgClr>
              <a:schemeClr val="accent3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ross 2"/>
          <p:cNvSpPr/>
          <p:nvPr/>
        </p:nvSpPr>
        <p:spPr>
          <a:xfrm>
            <a:off x="0" y="0"/>
            <a:ext cx="9144000" cy="6858000"/>
          </a:xfrm>
          <a:prstGeom prst="plus">
            <a:avLst>
              <a:gd name="adj" fmla="val 3525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</a:t>
            </a:r>
            <a:r>
              <a:rPr lang="bn-I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ল্যা</a:t>
            </a:r>
            <a:r>
              <a:rPr lang="bn-IN" sz="13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</a:t>
            </a:r>
            <a:r>
              <a:rPr lang="bn-IN" sz="13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</a:t>
            </a:r>
            <a:r>
              <a:rPr lang="bn-IN" sz="13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</a:t>
            </a:r>
            <a:r>
              <a:rPr lang="bn-IN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</a:t>
            </a:r>
            <a:r>
              <a:rPr lang="bn-IN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13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400"/>
            <a:ext cx="4267200" cy="2260600"/>
          </a:xfrm>
          <a:prstGeom prst="rect">
            <a:avLst/>
          </a:prstGeom>
          <a:solidFill>
            <a:srgbClr val="C040B7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97400"/>
            <a:ext cx="42672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ntasy_wed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3" y="8725"/>
            <a:ext cx="9155663" cy="6849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Ribbon 2"/>
          <p:cNvSpPr/>
          <p:nvPr/>
        </p:nvSpPr>
        <p:spPr>
          <a:xfrm>
            <a:off x="0" y="0"/>
            <a:ext cx="9144000" cy="6858000"/>
          </a:xfrm>
          <a:prstGeom prst="ribbon">
            <a:avLst>
              <a:gd name="adj1" fmla="val 21361"/>
              <a:gd name="adj2" fmla="val 75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bn-BD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55AB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bn-BD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bn-BD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{ একক কাজ} </a:t>
            </a:r>
            <a:endParaRPr lang="en-US" sz="4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11430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0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447800"/>
            <a:ext cx="11430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2"/>
            <a:ext cx="9144000" cy="6859742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0" y="2286000"/>
            <a:ext cx="9144000" cy="4343400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দিদি </a:t>
            </a:r>
            <a:r>
              <a:rPr lang="bn-BD" sz="6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 </a:t>
            </a:r>
            <a:r>
              <a:rPr lang="bn-BD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0"/>
            <a:ext cx="5105400" cy="2362200"/>
          </a:xfrm>
          <a:prstGeom prst="wedgeEllipseCallout">
            <a:avLst>
              <a:gd name="adj1" fmla="val -24755"/>
              <a:gd name="adj2" fmla="val 7263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7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6992_4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xplosion 2 2"/>
          <p:cNvSpPr/>
          <p:nvPr/>
        </p:nvSpPr>
        <p:spPr>
          <a:xfrm rot="2053253">
            <a:off x="372750" y="-593303"/>
            <a:ext cx="3652331" cy="4799571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C040B7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7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লো</a:t>
            </a:r>
            <a:endParaRPr lang="en-US" sz="7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 rot="1568044">
            <a:off x="5945848" y="2694408"/>
            <a:ext cx="3166315" cy="4498383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</a:t>
            </a:r>
          </a:p>
          <a:p>
            <a:pPr algn="ctr"/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2819401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2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0"/>
            <a:ext cx="2819401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2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33600"/>
            <a:ext cx="2819401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5240" y="19594"/>
            <a:ext cx="9144000" cy="157666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9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9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8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2562791"/>
              </p:ext>
            </p:extLst>
          </p:nvPr>
        </p:nvGraphicFramePr>
        <p:xfrm>
          <a:off x="0" y="16764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0" y="0"/>
            <a:ext cx="2895600" cy="6858000"/>
          </a:xfrm>
          <a:prstGeom prst="doubleWav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400" b="1" dirty="0">
              <a:solidFill>
                <a:srgbClr val="C040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solidFill>
                  <a:srgbClr val="C040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971800" y="0"/>
            <a:ext cx="6172200" cy="6858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১।কবিতাটি  স্পষ্ট ওপ্রমিত উচ্চারণে আবৃত্তি করতে পারবে।</a:t>
            </a:r>
          </a:p>
          <a:p>
            <a:r>
              <a:rPr lang="bn-BD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২।নতুন শব্দের অর্থ বলতে ওলিখতে পারবে।</a:t>
            </a:r>
          </a:p>
          <a:p>
            <a:r>
              <a:rPr lang="bn-BD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৩।প্রাসঙ্গিক ছোট ছোট প্রশ্ন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র  উত্তর বলতে পারবে।</a:t>
            </a:r>
            <a:endParaRPr lang="en-US" sz="3200" b="1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28956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real-canada-image-foliage-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35" y="0"/>
            <a:ext cx="9187235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990600" y="0"/>
            <a:ext cx="3559782" cy="48768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</a:t>
            </a:r>
            <a:r>
              <a:rPr lang="bn-BD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1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3962400" y="0"/>
            <a:ext cx="5181600" cy="6858000"/>
          </a:xfrm>
          <a:prstGeom prst="ribbon">
            <a:avLst>
              <a:gd name="adj1" fmla="val 12223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07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143000"/>
            <a:ext cx="2619375" cy="571500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0"/>
            <a:ext cx="9144000" cy="6858000"/>
          </a:xfrm>
          <a:prstGeom prst="round1Rect">
            <a:avLst>
              <a:gd name="adj" fmla="val 5185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112000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7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8940800" cy="6705600"/>
          </a:xfrm>
          <a:prstGeom prst="snip2DiagRect">
            <a:avLst>
              <a:gd name="adj1" fmla="val 214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641598"/>
            <a:ext cx="2857500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3999" y="76200"/>
            <a:ext cx="1371601" cy="155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88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1754122"/>
              </p:ext>
            </p:extLst>
          </p:nvPr>
        </p:nvGraphicFramePr>
        <p:xfrm>
          <a:off x="5105400" y="0"/>
          <a:ext cx="4038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6ondb6.jp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292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 rot="19806202">
            <a:off x="409600" y="1563711"/>
            <a:ext cx="7543800" cy="3657600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উপস্পাপন</a:t>
            </a:r>
            <a:endParaRPr lang="en-US" sz="9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750</TotalTime>
  <Words>258</Words>
  <Application>Microsoft Office PowerPoint</Application>
  <PresentationFormat>On-screen Show (4:3)</PresentationFormat>
  <Paragraphs>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technology</dc:creator>
  <cp:lastModifiedBy>user</cp:lastModifiedBy>
  <cp:revision>175</cp:revision>
  <dcterms:created xsi:type="dcterms:W3CDTF">2006-08-16T00:00:00Z</dcterms:created>
  <dcterms:modified xsi:type="dcterms:W3CDTF">2020-02-24T06:47:59Z</dcterms:modified>
</cp:coreProperties>
</file>