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65" r:id="rId3"/>
    <p:sldId id="361" r:id="rId4"/>
    <p:sldId id="377" r:id="rId5"/>
    <p:sldId id="378" r:id="rId6"/>
    <p:sldId id="311" r:id="rId7"/>
    <p:sldId id="285" r:id="rId8"/>
    <p:sldId id="350" r:id="rId9"/>
    <p:sldId id="363" r:id="rId10"/>
    <p:sldId id="323" r:id="rId11"/>
    <p:sldId id="372" r:id="rId12"/>
    <p:sldId id="364" r:id="rId13"/>
    <p:sldId id="332" r:id="rId14"/>
    <p:sldId id="345" r:id="rId15"/>
    <p:sldId id="357" r:id="rId16"/>
    <p:sldId id="358" r:id="rId17"/>
    <p:sldId id="365" r:id="rId18"/>
    <p:sldId id="371" r:id="rId19"/>
    <p:sldId id="368" r:id="rId20"/>
    <p:sldId id="370" r:id="rId21"/>
    <p:sldId id="375" r:id="rId22"/>
    <p:sldId id="366" r:id="rId23"/>
    <p:sldId id="374" r:id="rId24"/>
    <p:sldId id="296" r:id="rId25"/>
    <p:sldId id="379" r:id="rId26"/>
    <p:sldId id="297" r:id="rId27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FF"/>
    <a:srgbClr val="FF0066"/>
    <a:srgbClr val="5ED074"/>
    <a:srgbClr val="61337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62" d="100"/>
          <a:sy n="62" d="100"/>
        </p:scale>
        <p:origin x="876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3EFB7-6442-4194-992C-84CACE78B0BB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5504E-D3E5-44E8-8884-FC5036C1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4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6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58A-61F2-41FA-8CAF-BD0149E5BFBD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FD49-F9DA-4B0A-830C-61C450DC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97D0-187E-4474-B161-0FAF727C3F4F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9A13-0DA5-42A6-A9F6-03FF051B8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479-5629-4FBA-B5C5-86BDCCADAF50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3AC2-0DC4-47B9-B455-D0DF575C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5A3-DCB1-4A24-A6A4-BFD2F9874B67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F591-5B78-46C0-AA93-6F3D0861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092-C2ED-4BBC-8FCD-E191648D36F4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C44F-27B0-433B-A39D-A1D1DD5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8AB-08EA-4C1C-90E9-85D3A3CD390F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4E81-EE88-4A35-B8DD-3FF1E0FD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86C8-B4A8-4FDD-A2AD-CB9518E4F339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5CE-2300-41AE-AE68-7D3E52AA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110-E85D-4B45-A0B6-F93D9506EEF7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BE7-9240-4BD3-B159-FCD61F31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7F9-16EB-4B77-B0E5-6890338F890D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00AE-AACA-4103-A5CB-E8DA64B2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2799-ECFA-4EE0-97E5-F5C60327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5348-025F-43FC-8BB6-F78A3570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98EEF-0D6B-453F-A97D-74393A71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8" name="Picture 4" descr="Slide Pict-1 (3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2115800" cy="7086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" y="431800"/>
            <a:ext cx="4800600" cy="1980760"/>
          </a:xfrm>
          <a:prstGeom prst="rect">
            <a:avLst/>
          </a:prstGeom>
        </p:spPr>
        <p:txBody>
          <a:bodyPr lIns="117564" tIns="58782" rIns="117564" bIns="58782">
            <a:spAutoFit/>
          </a:bodyPr>
          <a:lstStyle/>
          <a:p>
            <a:pPr algn="ctr">
              <a:defRPr/>
            </a:pPr>
            <a:r>
              <a:rPr lang="bn-BD" sz="6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</a:t>
            </a:r>
            <a:r>
              <a:rPr lang="bn-BD" sz="8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</a:t>
            </a:r>
            <a:r>
              <a:rPr lang="bn-BD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</a:t>
            </a:r>
            <a:r>
              <a:rPr lang="bn-BD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 ইসলাম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18080"/>
            <a:ext cx="4373880" cy="230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k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36160"/>
            <a:ext cx="4587240" cy="225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334000" y="431801"/>
            <a:ext cx="6934200" cy="72745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দেখিনু সে দিন রেলে,</a:t>
            </a:r>
          </a:p>
          <a:p>
            <a:pPr algn="ctr"/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</a:p>
          <a:p>
            <a:pPr algn="ctr"/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চোখ ফেটে এলো জল ,</a:t>
            </a:r>
          </a:p>
          <a:p>
            <a:pPr algn="ctr"/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 ?</a:t>
            </a:r>
          </a:p>
          <a:p>
            <a:pPr algn="ctr"/>
            <a:r>
              <a:rPr lang="bn-BD" sz="31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দধীচিদের হাড় দিয়ে ঐ বাস্প-শকট চলে ,</a:t>
            </a:r>
          </a:p>
          <a:p>
            <a:pPr algn="ctr"/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বাবু সাব এসে চড়িল তাহাতে , কুলিরা পড়িল তলে ।</a:t>
            </a:r>
          </a:p>
          <a:p>
            <a:pPr algn="ctr"/>
            <a:r>
              <a:rPr lang="bn-BD" sz="31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বেতন </a:t>
            </a:r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দিয়াছ ? – চুপ রো মিথ্যাবাদীর দল ।</a:t>
            </a:r>
          </a:p>
          <a:p>
            <a:pPr algn="ctr"/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 ?</a:t>
            </a:r>
          </a:p>
          <a:p>
            <a:pPr algn="ctr"/>
            <a:endParaRPr lang="bn-BD" sz="31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রাজপথে তব চলিছে মোটর , সাগরে জাহাজ চলে </a:t>
            </a:r>
          </a:p>
          <a:p>
            <a:pPr algn="ctr"/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রেলপথে চলে বাস্প শকট , দেশ ছেয়ে গেল করে ,</a:t>
            </a:r>
          </a:p>
          <a:p>
            <a:pPr algn="ctr"/>
            <a:endParaRPr lang="bn-BD" sz="31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বলতো এসব কাহাদের দান , তোমার অট্রালিকা</a:t>
            </a:r>
          </a:p>
          <a:p>
            <a:pPr algn="ctr"/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কার খুনে রাঙা ? – ঠুলি খুলে দেখ , প্রতি ইটে আছে লিখা </a:t>
            </a:r>
            <a:r>
              <a:rPr lang="bn-BD" sz="31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1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2" name="Picture 4" descr="C:\Users\User\Desktop\Sagorika Power point\Image-2\sanchitanindya_1354553371_4-543038_10151248539948270_18599532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1963400" cy="6934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ndex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960120" y="753728"/>
            <a:ext cx="3764280" cy="2456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Flowchart: Alternate Process 13"/>
          <p:cNvSpPr/>
          <p:nvPr/>
        </p:nvSpPr>
        <p:spPr>
          <a:xfrm>
            <a:off x="1371600" y="3396827"/>
            <a:ext cx="3627120" cy="794173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Untitled-2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8686800" y="3210672"/>
            <a:ext cx="3581400" cy="3030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Flowchart: Alternate Process 15"/>
          <p:cNvSpPr/>
          <p:nvPr/>
        </p:nvSpPr>
        <p:spPr>
          <a:xfrm>
            <a:off x="8610600" y="6400800"/>
            <a:ext cx="3596640" cy="69469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27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026" name="Picture 2" descr="F:\New Upload Image\unname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120396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419600" y="457200"/>
            <a:ext cx="2971800" cy="8123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4114800" y="1391499"/>
            <a:ext cx="3886200" cy="297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838200" y="4506136"/>
            <a:ext cx="10805160" cy="483834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শ্রমিকদের প্রতি আমাদের কী করনীয় বলে তুমি মনে কর।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5186214"/>
            <a:ext cx="1120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শ্রমজীবী মানুষের প্রতি দরদ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শ্রমজীবীদের প্রতি বিতৃষ্ণা</a:t>
            </a:r>
          </a:p>
          <a:p>
            <a:r>
              <a:rPr lang="bn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শ্রমজীবী মানুষের প্রতি অবজ্ঞা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শ্রমিকশ্রেণির প্রতি অনীহা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k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7480" y="1986280"/>
            <a:ext cx="5547360" cy="2677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3" descr="C:\Users\LAB_3_User\Pictures\vlcsnap-2015-02-02-15h16m29s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1" y="1986280"/>
            <a:ext cx="5382895" cy="2677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73480" y="6045200"/>
            <a:ext cx="10830243" cy="8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r"/>
            <a:r>
              <a:rPr lang="bn-BD" sz="4600" dirty="0"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53440" y="4922521"/>
            <a:ext cx="5867400" cy="8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4600" dirty="0">
                <a:latin typeface="NikoshBAN" pitchFamily="2" charset="0"/>
                <a:cs typeface="NikoshBAN" pitchFamily="2" charset="0"/>
              </a:rPr>
              <a:t>দেখিনু সে দিন </a:t>
            </a:r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রে</a:t>
            </a:r>
            <a:endParaRPr lang="bn-BD" sz="4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60120" y="6217921"/>
            <a:ext cx="11299190" cy="8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4600" dirty="0"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দুর্বল?</a:t>
            </a:r>
          </a:p>
        </p:txBody>
      </p:sp>
      <p:pic>
        <p:nvPicPr>
          <p:cNvPr id="7" name="Picture 2" descr="C:\Users\User\Desktop\Sagorika Power point\Image-2\ghoom_1309616718_1-crying-woman.jpg"/>
          <p:cNvPicPr>
            <a:picLocks noChangeAspect="1" noChangeArrowheads="1"/>
          </p:cNvPicPr>
          <p:nvPr/>
        </p:nvPicPr>
        <p:blipFill>
          <a:blip r:embed="rId2"/>
          <a:srcRect b="5769"/>
          <a:stretch>
            <a:fillRect/>
          </a:stretch>
        </p:blipFill>
        <p:spPr bwMode="auto">
          <a:xfrm>
            <a:off x="746761" y="2159000"/>
            <a:ext cx="5587365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LAB_3_User\Pictures\vlcsnap-2015-02-02-15h20m29s1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7520" y="2159000"/>
            <a:ext cx="5251109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386840" y="5354321"/>
            <a:ext cx="6605270" cy="8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r"/>
            <a:r>
              <a:rPr lang="bn-BD" sz="4600" dirty="0">
                <a:latin typeface="NikoshBAN" pitchFamily="2" charset="0"/>
                <a:cs typeface="NikoshBAN" pitchFamily="2" charset="0"/>
              </a:rPr>
              <a:t>চোখ ফেটে এলো জল,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61160" y="6075970"/>
            <a:ext cx="10881360" cy="8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</p:txBody>
      </p:sp>
      <p:pic>
        <p:nvPicPr>
          <p:cNvPr id="7" name="Picture 2" descr="C:\Users\User\Desktop\Sagorika Power point\Image-2\untitled-13_49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" y="2159000"/>
            <a:ext cx="5654040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Sagorika Power point\Image-2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159000"/>
            <a:ext cx="5013960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447800" y="5228378"/>
            <a:ext cx="8961120" cy="8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3" descr="C:\Users\User\Desktop\Sagorika Power point\Image-2\image_160_21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6144" y="1986280"/>
            <a:ext cx="5568696" cy="30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Sagorika Power point\Image-2\bc1da5802edfece2c7bd87d39c9c022a-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" y="1986280"/>
            <a:ext cx="5334000" cy="293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60120" y="6217920"/>
            <a:ext cx="10881360" cy="8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কত পাই দিয়ে কুলিদের, তুই কত ক্রোর পেলি বল?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493520" y="5267960"/>
            <a:ext cx="9174480" cy="8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4600" dirty="0"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8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91465"/>
            <a:ext cx="12161520" cy="718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4038600" y="457200"/>
            <a:ext cx="3368040" cy="6518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" descr="C:\Users\harunnccncc\Pictures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219200"/>
            <a:ext cx="4233211" cy="3034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609600" y="4038600"/>
            <a:ext cx="10881360" cy="14478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শাবল শব্দের অর্থ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ছোটদের জন্য লেখা নজরুলের নাটকের নাম কী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729740" y="5486400"/>
            <a:ext cx="9814560" cy="1882944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শাবল শব্দের অর্থ 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লোহার তৈরী মাটি খোঁড়ার হাতিয়ার </a:t>
            </a:r>
            <a:endParaRPr lang="en-US" sz="2400" dirty="0" smtClean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ছোটদের জন্য লেখা নজরুলের নাটকের নাম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ঝিঙেফুল, সঞ্চয়ন, </a:t>
            </a:r>
            <a:endParaRPr lang="en-US" sz="2400" dirty="0" smtClean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পিলে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পটকা, ঘুম জাগানো পাখি,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ঘুম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ড়ানো মাসিপিসি। </a:t>
            </a:r>
            <a:endParaRPr lang="en-US" sz="2400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3" descr="C:\Users\User\Desktop\Sagorika Power point\Image-2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7480" y="1371600"/>
            <a:ext cx="5227320" cy="224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image bangla 8\Image- Kuli\img_4071_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490728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066800" y="3530600"/>
            <a:ext cx="10881360" cy="13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4100" dirty="0">
                <a:latin typeface="NikoshBAN" pitchFamily="2" charset="0"/>
                <a:cs typeface="NikoshBAN" pitchFamily="2" charset="0"/>
              </a:rPr>
              <a:t>রাজপথে তবু চলিছে মটর, সাগরে জাহাজ চলে,</a:t>
            </a:r>
          </a:p>
          <a:p>
            <a:pPr algn="ctr"/>
            <a:endParaRPr lang="bn-BD" sz="4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/>
          </a:blip>
          <a:stretch>
            <a:fillRect/>
          </a:stretch>
        </p:blipFill>
        <p:spPr bwMode="auto">
          <a:xfrm>
            <a:off x="1066800" y="4343401"/>
            <a:ext cx="4876800" cy="23926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6800" y="6872817"/>
            <a:ext cx="10881360" cy="74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4100" dirty="0">
                <a:latin typeface="NikoshBAN" pitchFamily="2" charset="0"/>
                <a:cs typeface="NikoshBAN" pitchFamily="2" charset="0"/>
              </a:rPr>
              <a:t>রেলপথে চলে বাষ্প-শকট,</a:t>
            </a:r>
            <a:r>
              <a:rPr lang="en-US" sz="4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>
                <a:latin typeface="NikoshBAN" pitchFamily="2" charset="0"/>
                <a:cs typeface="NikoshBAN" pitchFamily="2" charset="0"/>
              </a:rPr>
              <a:t>দেশ ছেয়ে গেল কলে।</a:t>
            </a:r>
          </a:p>
        </p:txBody>
      </p:sp>
      <p:pic>
        <p:nvPicPr>
          <p:cNvPr id="14" name="Picture 2" descr="C:\Users\User\Desktop\Sagorika Power point\Image-2\garmentsworke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7480" y="4343400"/>
            <a:ext cx="5227320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lowchart: Alternate Process 14"/>
          <p:cNvSpPr/>
          <p:nvPr/>
        </p:nvSpPr>
        <p:spPr>
          <a:xfrm>
            <a:off x="2514600" y="533400"/>
            <a:ext cx="7467600" cy="6858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tretch>
            <a:fillRect/>
          </a:stretch>
        </p:blipFill>
        <p:spPr bwMode="auto">
          <a:xfrm>
            <a:off x="3969384" y="1240049"/>
            <a:ext cx="4885055" cy="24539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73480" y="4349008"/>
            <a:ext cx="10881360" cy="67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কার খুনে রাঙা?-ঠুলি খুলে দেখ, প্রতি ইটে আছে লিখা।</a:t>
            </a:r>
          </a:p>
        </p:txBody>
      </p:sp>
      <p:pic>
        <p:nvPicPr>
          <p:cNvPr id="6" name="Picture 3" descr="C:\Users\User\Desktop\Sagorika Power point\Image-2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520" y="4953528"/>
            <a:ext cx="5060633" cy="238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s3.amazonaws.com/somewherein/assets/images/thumbs/Unique_soulz_1307172157_1-afa15e0477b239bccff8bada702c0f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880" y="4953529"/>
            <a:ext cx="4907280" cy="243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493520" y="3658128"/>
            <a:ext cx="9814560" cy="67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বল তো এসব কাহাদের দান! তোমার অট্টালিকা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2514600" y="533400"/>
            <a:ext cx="7467600" cy="6858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pic>
        <p:nvPicPr>
          <p:cNvPr id="8" name="Picture 2" descr="E:\New Accounting -9\Picture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12192000" cy="720852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Flowchart: Alternate Process 3"/>
          <p:cNvSpPr/>
          <p:nvPr/>
        </p:nvSpPr>
        <p:spPr>
          <a:xfrm>
            <a:off x="4419600" y="533400"/>
            <a:ext cx="2971800" cy="81788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b="1" dirty="0" err="1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b="1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3835170"/>
            <a:ext cx="5638800" cy="27111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সপ্তবর্ণা</a:t>
            </a:r>
            <a:endParaRPr lang="bn-BD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BD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চতুর্থ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মজুর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(কবিতা)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1468059"/>
            <a:ext cx="1676400" cy="211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icture-73310-14409625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813173"/>
            <a:ext cx="204501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04900" y="3763894"/>
            <a:ext cx="5181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457172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defRPr/>
            </a:pPr>
            <a:r>
              <a:rPr lang="en-US" sz="5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5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defRPr/>
            </a:pPr>
            <a:r>
              <a:rPr lang="en-US" sz="32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defRPr/>
            </a:pPr>
            <a:r>
              <a:rPr lang="en-US" sz="32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মুরাদনগর</a:t>
            </a:r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defRPr/>
            </a:pPr>
            <a:r>
              <a:rPr lang="en-US" sz="32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670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2514600" y="533400"/>
            <a:ext cx="7467600" cy="6858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50720" y="4384040"/>
            <a:ext cx="9067800" cy="67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ঐ পথ ঐ জাহাজ শকট অট্টালিকার মানে!</a:t>
            </a:r>
          </a:p>
        </p:txBody>
      </p:sp>
      <p:pic>
        <p:nvPicPr>
          <p:cNvPr id="6" name="Picture 2" descr="C:\Users\User\Desktop\Sagorika Power point\Image-2\image_87246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447800"/>
            <a:ext cx="5467350" cy="222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User\Desktop\Sagorika Power point\Image-2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960" y="4988560"/>
            <a:ext cx="4800600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5" descr="C:\Users\Cambrian College\Desktop\extra\project 1\upekkhit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4680" y="4988560"/>
            <a:ext cx="4800600" cy="23317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524000" y="3865880"/>
            <a:ext cx="9707880" cy="67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তুমি জান নাকো কিন্তু পথের প্রতি ধূলিকণা জানে,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7" descr="E:\img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6700" y="228600"/>
            <a:ext cx="122682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4267200" y="523106"/>
            <a:ext cx="3489960" cy="9145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98600"/>
            <a:ext cx="4495800" cy="2936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31720" y="5249007"/>
            <a:ext cx="371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ঠুলি শব্দের অর্থ 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1720" y="4572196"/>
            <a:ext cx="512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জাতীয় কবি 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1720" y="5923444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বাবু সাবদের কবি কী 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21" y="6617953"/>
            <a:ext cx="6801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কুলি- মজুর কবিতাটি কোন গ্রন্থের 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808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9" name="TextBox 1" descr="Bouquet"/>
          <p:cNvSpPr>
            <a:spLocks noChangeArrowheads="1"/>
          </p:cNvSpPr>
          <p:nvPr/>
        </p:nvSpPr>
        <p:spPr bwMode="auto">
          <a:xfrm>
            <a:off x="4693920" y="535054"/>
            <a:ext cx="2971800" cy="8123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79120" y="1653291"/>
            <a:ext cx="4114800" cy="565453"/>
          </a:xfrm>
          <a:prstGeom prst="wedgeRectCallout">
            <a:avLst>
              <a:gd name="adj1" fmla="val 8826"/>
              <a:gd name="adj2" fmla="val 32164"/>
            </a:avLst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325488"/>
            <a:ext cx="6567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ঠুলি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ঢাকনি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648677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 কবি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াজী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উসলাম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999925"/>
            <a:ext cx="7588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বাবু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সাবদের কবি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মিথ্যাবাদীর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5309" y="4694434"/>
            <a:ext cx="8095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কুলি-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মজুর কবিতাটি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সাম্যবাদী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গ্রন্থের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 U Image\images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2192000" cy="7162800"/>
          </a:xfrm>
          <a:prstGeom prst="rect">
            <a:avLst/>
          </a:prstGeom>
          <a:noFill/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4343400" y="457200"/>
            <a:ext cx="2971800" cy="79384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81400" y="1433924"/>
            <a:ext cx="4648200" cy="3352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876300" y="5279886"/>
            <a:ext cx="11049000" cy="138176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742950" indent="-742950">
              <a:buFont typeface="+mj-lt"/>
              <a:buAutoNum type="arabicPeriod"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>
              <a:buFont typeface="+mj-lt"/>
              <a:buAutoNum type="arabicPeriod"/>
            </a:pP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কুলি-মজুর কবিতায় কবি কাদের জয়গান করেছেন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>
              <a:buFont typeface="+mj-lt"/>
              <a:buAutoNum type="arabicPeriod"/>
            </a:pP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 কবিতাটি কার লেখা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661300" indent="-661300">
              <a:buFont typeface="+mj-lt"/>
              <a:buAutoNum type="arabicPeriod"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  <a:defRPr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  <a:defRPr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509A4D7-315A-4C6B-9F81-36193DC1A527}"/>
              </a:ext>
            </a:extLst>
          </p:cNvPr>
          <p:cNvSpPr txBox="1"/>
          <p:nvPr/>
        </p:nvSpPr>
        <p:spPr>
          <a:xfrm>
            <a:off x="1066800" y="6379597"/>
            <a:ext cx="8995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 </a:t>
            </a:r>
            <a:r>
              <a:rPr lang="bn-BD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পেয়েছিল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7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 descr="Photo0018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20040" y="259080"/>
            <a:ext cx="12161520" cy="72542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843717"/>
            <a:ext cx="4876800" cy="3109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3840480" y="518160"/>
            <a:ext cx="4264977" cy="99966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800100" y="5278893"/>
            <a:ext cx="11201400" cy="148766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তোমার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কুলির জীবন নিয়ে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3862811"/>
            <a:ext cx="6934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ক.কুলি-মজুর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কবিতাটি কোন কাব্যগ্রন্থ থেকে নেওয়া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খ.কবি কাদের বিরুদ্ধে ক্ষোভ প্রকাশ করেছেন 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গ. উদ্দীপকের সাথে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‘কুলি-মজুর’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কবিতার কোথায় মিল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রয়েছে?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ব্যাখ্যা কর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ঘ. ‘পৃথিবীকে সুন্দর রাখতে শ্রমজীবী মানুষের অবদান অনিসীকার্য।’-উক্তিটি উদ্দীপক ও ‘কুলি-মজুর’-কবিতার আলোকে বিশ্লেষণ করো ।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User\Desktop\Sagorika Power point\Image-2\554689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07" y="1173480"/>
            <a:ext cx="3962400" cy="218972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Sagorika Power point\Image-2\untitled-13_49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77607"/>
            <a:ext cx="3947160" cy="21336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1634" y="1526388"/>
            <a:ext cx="510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হে মহাজীবন আর এ কাব্য নয়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এবার কঠিন কঠোর গদ্য আনো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পদ-লালিত্য-ঝঙ্কার মুছে যাক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গদ্যের কড়া হাতুড়িকে আজ হানো।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685800"/>
            <a:ext cx="699262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অনুচ্ছেদটি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bn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7" descr="Picture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12268200" cy="723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 Single Corner Rectangle 4"/>
          <p:cNvSpPr/>
          <p:nvPr/>
        </p:nvSpPr>
        <p:spPr>
          <a:xfrm>
            <a:off x="1524000" y="6096000"/>
            <a:ext cx="10439400" cy="8864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96540" y="735111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4" name="Picture 13" descr="k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727206"/>
            <a:ext cx="4275614" cy="234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LAB_3_User\Pictures\vlcsnap-2015-02-02-15h16m29s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9220" y="1767553"/>
            <a:ext cx="4343400" cy="234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1749435" y="5806318"/>
            <a:ext cx="8601689" cy="6911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শ্রমজীবী মানুষদের শোষণ করে কারা </a:t>
            </a:r>
            <a:r>
              <a:rPr lang="bn-IN" sz="4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0" y="4558189"/>
            <a:ext cx="5181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5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ধনিকশ্রেণি</a:t>
            </a:r>
            <a:r>
              <a:rPr lang="en-US" sz="5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মানুষেরা</a:t>
            </a:r>
            <a:r>
              <a:rPr lang="en-US" sz="5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8900" y="696024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5" name="Picture 2" descr="C:\Users\User\Desktop\Sagorika Power point\Image-2\untitled-13_49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586657"/>
            <a:ext cx="4648200" cy="246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User\Desktop\Sagorika Power point\Image-2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6560" y="1568485"/>
            <a:ext cx="4114800" cy="248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2819400" y="5504952"/>
            <a:ext cx="6477000" cy="6911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বাষ্প-শকট কোন পথে চলে </a:t>
            </a:r>
            <a:r>
              <a:rPr lang="bn-IN" sz="4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4810" y="4338992"/>
            <a:ext cx="3726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IN" sz="54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রেলপথে</a:t>
            </a:r>
            <a:endParaRPr lang="bn-BD" sz="5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22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 descr="k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" y="1600200"/>
            <a:ext cx="519684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645987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0" name="Picture 1" descr="k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96209"/>
            <a:ext cx="5120640" cy="267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363105" y="5752353"/>
            <a:ext cx="716569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মানব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সভ্যতা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কাদের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হাতে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গড়ে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উঠেছে</a:t>
            </a:r>
            <a:r>
              <a:rPr lang="bn-BD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?</a:t>
            </a:r>
            <a:endParaRPr lang="en-US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6650" y="4618167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শ্রমজীবী </a:t>
            </a:r>
            <a:r>
              <a:rPr lang="bn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মানুষদের। </a:t>
            </a:r>
            <a:endParaRPr lang="bn-BD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336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62200" y="4694978"/>
            <a:ext cx="7620000" cy="1991931"/>
            <a:chOff x="2209800" y="5105400"/>
            <a:chExt cx="7620000" cy="1991931"/>
          </a:xfrm>
        </p:grpSpPr>
        <p:sp>
          <p:nvSpPr>
            <p:cNvPr id="11" name="Rectangle 10"/>
            <p:cNvSpPr/>
            <p:nvPr/>
          </p:nvSpPr>
          <p:spPr>
            <a:xfrm>
              <a:off x="4648200" y="5105400"/>
              <a:ext cx="2514600" cy="609600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4000" dirty="0" err="1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00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1"/>
            <p:cNvSpPr>
              <a:spLocks noChangeArrowheads="1"/>
            </p:cNvSpPr>
            <p:nvPr/>
          </p:nvSpPr>
          <p:spPr bwMode="auto">
            <a:xfrm>
              <a:off x="2209800" y="5791200"/>
              <a:ext cx="7620000" cy="1306131"/>
            </a:xfrm>
            <a:prstGeom prst="flowChartAlternateProcess">
              <a:avLst/>
            </a:prstGeom>
            <a:noFill/>
            <a:ln w="9525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square" lIns="117564" tIns="58782" rIns="117564" bIns="58782">
              <a:prstTxWarp prst="textPlai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bn-BD" sz="69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কুলি-মজুর </a:t>
              </a:r>
              <a:r>
                <a:rPr lang="en-US" sz="69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bn-BD" sz="41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কাজী </a:t>
              </a:r>
              <a:r>
                <a:rPr lang="bn-BD" sz="41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নজরুল ইসলাম</a:t>
              </a:r>
              <a:endParaRPr lang="en-US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2" descr="http://dhakareport24.com/assets/images/news_images/2014/02/07/image_14532.jpg"/>
          <p:cNvPicPr>
            <a:picLocks noChangeAspect="1" noChangeArrowheads="1"/>
          </p:cNvPicPr>
          <p:nvPr/>
        </p:nvPicPr>
        <p:blipFill>
          <a:blip r:embed="rId3"/>
          <a:srcRect b="4024"/>
          <a:stretch>
            <a:fillRect/>
          </a:stretch>
        </p:blipFill>
        <p:spPr bwMode="auto">
          <a:xfrm>
            <a:off x="762000" y="1036402"/>
            <a:ext cx="5486400" cy="320465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2" descr="D:\image bangla 8\may\0,,2504019_4,00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781800" y="1036402"/>
            <a:ext cx="5334000" cy="310125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2" descr="F:\New Upload Image\unnamed5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57200" y="381000"/>
            <a:ext cx="119634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4419600" y="685800"/>
            <a:ext cx="2895600" cy="8382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2366062"/>
            <a:ext cx="553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1" y="348072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867" indent="-440867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1595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কুলি-মজুরদের অবদান সম্পর্কে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4321314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সুন্দর ভাবে বলতে পারবে 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2039600" cy="7086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1" descr="Wallpaper04935"/>
          <p:cNvSpPr>
            <a:spLocks noChangeArrowheads="1"/>
          </p:cNvSpPr>
          <p:nvPr/>
        </p:nvSpPr>
        <p:spPr bwMode="auto">
          <a:xfrm>
            <a:off x="4892834" y="529701"/>
            <a:ext cx="2743200" cy="67700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Doel-1612i3\Desktop\uyuiyui\Image- Kuli\artworks-000080610799-3jsnb0-t500x500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9296400" y="990600"/>
            <a:ext cx="2423160" cy="2270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8915400" y="3429000"/>
            <a:ext cx="3505200" cy="744275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8382000" y="5791200"/>
            <a:ext cx="3947160" cy="132149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বাবার নাম কাজী ফকির আহমেদ</a:t>
            </a:r>
          </a:p>
          <a:p>
            <a:pPr algn="ctr"/>
            <a:r>
              <a:rPr lang="bn-BD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 নাম জাহেদা খাতুন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"/>
          <p:cNvSpPr>
            <a:spLocks noChangeArrowheads="1"/>
          </p:cNvSpPr>
          <p:nvPr/>
        </p:nvSpPr>
        <p:spPr bwMode="auto">
          <a:xfrm>
            <a:off x="914400" y="1519735"/>
            <a:ext cx="6085205" cy="65914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১১ই জ্যৈষ্ঠ১৩০৬বাং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২5শে মে’১৮৯৯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"/>
          <p:cNvSpPr>
            <a:spLocks noChangeArrowheads="1"/>
          </p:cNvSpPr>
          <p:nvPr/>
        </p:nvSpPr>
        <p:spPr bwMode="auto">
          <a:xfrm>
            <a:off x="702946" y="4515430"/>
            <a:ext cx="5831840" cy="101669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নাম দুখু মিয়া</a:t>
            </a:r>
            <a:endParaRPr lang="en-US" sz="4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রচয়িতা</a:t>
            </a:r>
            <a:endParaRPr lang="en-US" sz="2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"/>
          <p:cNvSpPr>
            <a:spLocks noChangeArrowheads="1"/>
          </p:cNvSpPr>
          <p:nvPr/>
        </p:nvSpPr>
        <p:spPr bwMode="auto">
          <a:xfrm>
            <a:off x="1203167" y="6227054"/>
            <a:ext cx="6432867" cy="101669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২9শে আগস্ট’১৯৭</a:t>
            </a:r>
            <a:r>
              <a:rPr lang="bn-BD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ঢাকায় </a:t>
            </a:r>
            <a:endParaRPr lang="en-US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 নিৰশ্বাস ত্যাগ করেন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8407" y="2682341"/>
            <a:ext cx="5611789" cy="11387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জন্মস্থান: ভারতের পশ্চিমবঙ্গের বর্ধমান জেলার আসানসোল মহকুমার চুরুলিয়া গ্রামে  </a:t>
            </a:r>
            <a:r>
              <a:rPr lang="bn-BD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TextBox 1" descr="White marble"/>
          <p:cNvSpPr>
            <a:spLocks noChangeArrowheads="1"/>
          </p:cNvSpPr>
          <p:nvPr/>
        </p:nvSpPr>
        <p:spPr bwMode="auto">
          <a:xfrm>
            <a:off x="5257801" y="533400"/>
            <a:ext cx="2057400" cy="9996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2133600" y="1813560"/>
            <a:ext cx="2880360" cy="1275610"/>
          </a:xfrm>
          <a:prstGeom prst="rightArrow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অট্টালিকা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Sagorika Power point\Image-2\14172338274641-367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899920"/>
            <a:ext cx="29870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>
            <a:spLocks noChangeArrowheads="1"/>
          </p:cNvSpPr>
          <p:nvPr/>
        </p:nvSpPr>
        <p:spPr bwMode="auto">
          <a:xfrm>
            <a:off x="8641080" y="1899920"/>
            <a:ext cx="3093720" cy="1078836"/>
          </a:xfrm>
          <a:prstGeom prst="leftArrow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প্রাসাদ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746760" y="3454400"/>
            <a:ext cx="2880360" cy="1275610"/>
          </a:xfrm>
          <a:prstGeom prst="rightArrow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বাষ্প-শকট</a:t>
            </a:r>
            <a:r>
              <a:rPr lang="bn-BD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User\Desktop\Sagorika Power point\Image-2\sanchitanindya_1354553371_4-543038_10151248539948270_185995326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7160" y="3627120"/>
            <a:ext cx="2987040" cy="138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6"/>
          <p:cNvSpPr>
            <a:spLocks noChangeArrowheads="1"/>
          </p:cNvSpPr>
          <p:nvPr/>
        </p:nvSpPr>
        <p:spPr bwMode="auto">
          <a:xfrm>
            <a:off x="7254240" y="3713480"/>
            <a:ext cx="4693920" cy="1189250"/>
          </a:xfrm>
          <a:prstGeom prst="leftArrow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বাষ্প দ্বারা চালিত গাড়ি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User\Desktop\Sagorika Power point\Image-2\image_159223_1.rajshahi-sonali-bank-robbery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5354320"/>
            <a:ext cx="330708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6"/>
          <p:cNvSpPr>
            <a:spLocks noChangeArrowheads="1"/>
          </p:cNvSpPr>
          <p:nvPr/>
        </p:nvSpPr>
        <p:spPr bwMode="auto">
          <a:xfrm>
            <a:off x="1706880" y="5440680"/>
            <a:ext cx="2880360" cy="1275610"/>
          </a:xfrm>
          <a:prstGeom prst="rightArrow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শাবল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6"/>
          <p:cNvSpPr>
            <a:spLocks noChangeArrowheads="1"/>
          </p:cNvSpPr>
          <p:nvPr/>
        </p:nvSpPr>
        <p:spPr bwMode="auto">
          <a:xfrm>
            <a:off x="8321040" y="5527040"/>
            <a:ext cx="3947160" cy="1078836"/>
          </a:xfrm>
          <a:prstGeom prst="leftArrow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>
              <a:buFont typeface="Wingdings" pitchFamily="2" charset="2"/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মাটি খোঁড়ার হাতিয়ার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821</Words>
  <Application>Microsoft Office PowerPoint</Application>
  <PresentationFormat>Custom</PresentationFormat>
  <Paragraphs>132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NCCNCC</cp:lastModifiedBy>
  <cp:revision>398</cp:revision>
  <dcterms:created xsi:type="dcterms:W3CDTF">2015-03-29T01:14:49Z</dcterms:created>
  <dcterms:modified xsi:type="dcterms:W3CDTF">2020-02-26T14:31:36Z</dcterms:modified>
</cp:coreProperties>
</file>