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9" r:id="rId2"/>
    <p:sldId id="296" r:id="rId3"/>
    <p:sldId id="297" r:id="rId4"/>
    <p:sldId id="300" r:id="rId5"/>
    <p:sldId id="298" r:id="rId6"/>
    <p:sldId id="269" r:id="rId7"/>
    <p:sldId id="270" r:id="rId8"/>
    <p:sldId id="287" r:id="rId9"/>
    <p:sldId id="282" r:id="rId10"/>
    <p:sldId id="289" r:id="rId11"/>
    <p:sldId id="290" r:id="rId12"/>
    <p:sldId id="291" r:id="rId13"/>
    <p:sldId id="292" r:id="rId14"/>
    <p:sldId id="293" r:id="rId15"/>
    <p:sldId id="281" r:id="rId16"/>
    <p:sldId id="266" r:id="rId17"/>
    <p:sldId id="267" r:id="rId18"/>
    <p:sldId id="294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63" autoAdjust="0"/>
  </p:normalViewPr>
  <p:slideViewPr>
    <p:cSldViewPr>
      <p:cViewPr varScale="1">
        <p:scale>
          <a:sx n="54" d="100"/>
          <a:sy n="54" d="100"/>
        </p:scale>
        <p:origin x="18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546F2-FC27-40D4-BF2F-3881D27C1661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90285-1705-42F2-9AF6-1F23B8428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29BD0-9F6D-4995-AAA1-D0B22F4C9775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29703-203D-4246-815F-402CFDA4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9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6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29703-203D-4246-815F-402CFDA409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5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29703-203D-4246-815F-402CFDA409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6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29703-203D-4246-815F-402CFDA409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98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29703-203D-4246-815F-402CFDA409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3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29703-203D-4246-815F-402CFDA409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1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29703-203D-4246-815F-402CFDA409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5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74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3C82-F4C4-4EFB-860A-083905A0FDD3}" type="datetimeFigureOut">
              <a:rPr lang="en-US" smtClean="0"/>
              <a:t>26-Feb-20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7F57C-D44C-4446-8ECA-4A85AA811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6525" cmpd="tri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mzadhrasel198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4750" y="1032026"/>
            <a:ext cx="21269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50" b="1" dirty="0">
                <a:solidFill>
                  <a:srgbClr val="002060"/>
                </a:solidFill>
              </a:rPr>
              <a:t>স্বাগতম</a:t>
            </a:r>
            <a:endParaRPr lang="en-US" sz="4050" b="1" dirty="0">
              <a:solidFill>
                <a:srgbClr val="002060"/>
              </a:solidFill>
            </a:endParaRPr>
          </a:p>
        </p:txBody>
      </p:sp>
      <p:pic>
        <p:nvPicPr>
          <p:cNvPr id="4" name="Picture 5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733800" cy="393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6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7541" y="256764"/>
            <a:ext cx="349246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নিউক্লিয়ার  মেমব্রেন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541" y="1061803"/>
            <a:ext cx="7620000" cy="1092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যে পর্দা নিউক্লিয়াসকে সাইটোপ্লাজম থেকে আলাদা করে রাখে, তাকে নিউক্লিয়ার মেমব্রেন বলে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106583"/>
            <a:ext cx="7471496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৩। আন্তঃপ্লাজমীয় জালিকার সাথে নিউক্লিয়াসকে  সংযুক্ত রাখে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957275"/>
            <a:ext cx="6248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২। নিউক্লিয়াসকে রক্ষণাবেক্ষণ করে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541" y="2966675"/>
            <a:ext cx="6248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১। এটি তরল পদার্থের চলাচল নিয়ন্ত্রণ করে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541" y="2312667"/>
            <a:ext cx="128166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</a:rPr>
              <a:t>কাজ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7541" y="256764"/>
            <a:ext cx="270285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নিউক্লিওপ্লাজম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541" y="1061803"/>
            <a:ext cx="7620000" cy="1092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নিউক্লিয়াসের অভ্যন্তরে ও নিউক্লিয়ার মেমব্রেন দ্বারা আবৃত স্বচ্ছ, দানাদার ও জেলীর মতো অর্ধতরল পদার্থের নাম নিউক্লিওপ্লাজম ।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957275"/>
            <a:ext cx="7239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২। নিউক্লিয়াসকে জৈবিক কার্যাবলী নিয়ন্ত্রণ  করে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166347"/>
            <a:ext cx="864645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১। এটি নিউক্লিওলাস ও ক্রোমোজোমের মাতৃকা বা ধারক হিসাবে কাজ করে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541" y="2312667"/>
            <a:ext cx="128166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</a:rPr>
              <a:t>কাজ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5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7541" y="256764"/>
            <a:ext cx="262665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নিউক্লিওলাস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541" y="1061803"/>
            <a:ext cx="7620000" cy="1092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নিউক্লিয়াসের ভিতরে ক্ষুদ্র, গোলাকার, উজ্জল ও অপেক্ষাকৃত ঘন বস্তুকে নিউক্লিওলাস বলে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106583"/>
            <a:ext cx="7471496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৩। ইহা নিউক্লিওপ্রোটিন ও RNA </a:t>
            </a:r>
            <a:r>
              <a:rPr lang="en-US" sz="2400" b="1" dirty="0" err="1" smtClean="0">
                <a:solidFill>
                  <a:schemeClr val="tx1"/>
                </a:solidFill>
              </a:rPr>
              <a:t>সংশ্লেষ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</a:rPr>
              <a:t>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957275"/>
            <a:ext cx="6248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২। ইহা রাইবোজোম প্রস্তুত করে ।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541" y="3521688"/>
            <a:ext cx="697005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১। এটি অ্যাসিডের ভান্ডার হিসেবে কাজ করে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2743200"/>
            <a:ext cx="128166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</a:rPr>
              <a:t>কাজ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7541" y="256764"/>
            <a:ext cx="277905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ক্রোমাটিন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541" y="1061803"/>
            <a:ext cx="7620000" cy="1092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নিউক্লি</a:t>
            </a:r>
            <a:r>
              <a:rPr lang="en-US" sz="2400" b="1" dirty="0" err="1" smtClean="0">
                <a:solidFill>
                  <a:schemeClr val="tx1"/>
                </a:solidFill>
              </a:rPr>
              <a:t>ওপ্লাজমে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ভাসমান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অবস্থায়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বিদ্যমান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প্যাচানো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সূতার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মতো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বস্তুকে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ক্রোমাটিন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তন্তু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বলে</a:t>
            </a:r>
            <a:r>
              <a:rPr lang="en-US" sz="2400" b="1" dirty="0" smtClean="0">
                <a:solidFill>
                  <a:schemeClr val="tx1"/>
                </a:solidFill>
              </a:rPr>
              <a:t>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957275"/>
            <a:ext cx="6248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২। </a:t>
            </a:r>
            <a:r>
              <a:rPr lang="en-US" sz="2400" b="1" dirty="0" err="1" smtClean="0">
                <a:solidFill>
                  <a:schemeClr val="tx1"/>
                </a:solidFill>
              </a:rPr>
              <a:t>ইহা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কোষের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বৃদ্ধি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নিয়ন্ত্রণ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করে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541" y="2966675"/>
            <a:ext cx="6248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১। এটি </a:t>
            </a:r>
            <a:r>
              <a:rPr lang="en-US" sz="2400" b="1" dirty="0" err="1" smtClean="0">
                <a:solidFill>
                  <a:schemeClr val="tx1"/>
                </a:solidFill>
              </a:rPr>
              <a:t>ক্রোমোজোম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ধারণ</a:t>
            </a:r>
            <a:r>
              <a:rPr lang="bn-BD" sz="2400" b="1" dirty="0" smtClean="0">
                <a:solidFill>
                  <a:schemeClr val="tx1"/>
                </a:solidFill>
              </a:rPr>
              <a:t> করে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541" y="2312667"/>
            <a:ext cx="128166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</a:rPr>
              <a:t>কাজ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3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81000"/>
            <a:ext cx="464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একক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3810000"/>
            <a:ext cx="464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নিউক্লিয়াসের চিহ্নিত চিত্র অংকন কর ।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3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734672"/>
              </p:ext>
            </p:extLst>
          </p:nvPr>
        </p:nvGraphicFramePr>
        <p:xfrm>
          <a:off x="4383088" y="3111500"/>
          <a:ext cx="4984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Packager Shell Object" showAsIcon="1" r:id="rId3" imgW="498600" imgH="491040" progId="Package">
                  <p:embed/>
                </p:oleObj>
              </mc:Choice>
              <mc:Fallback>
                <p:oleObj name="Packager Shell Object" showAsIcon="1" r:id="rId3" imgW="4986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3088" y="3111500"/>
                        <a:ext cx="49847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1018302"/>
            <a:ext cx="4099560" cy="646986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অংশগুলো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-28498"/>
            <a:ext cx="1981200" cy="851297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260402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176" y="1146149"/>
            <a:ext cx="4693024" cy="646986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নিউক্লিয়াসের অবস্থান কোথায়?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7176" y="1994420"/>
            <a:ext cx="46863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উত্তর – সাইটোপ্লাজমে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176" y="2756420"/>
            <a:ext cx="46863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</a:rPr>
              <a:t>২। নিউক্লিয়াস শব্দের অর্থ কি?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7176" y="4289842"/>
            <a:ext cx="46863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</a:rPr>
              <a:t>৩। ক্রোমোজোমের ধারক কোনটি 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7176" y="3523131"/>
            <a:ext cx="46863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উত্তর – প্রাণকেন্দ্র ।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" y="5075297"/>
            <a:ext cx="46863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উত্তর – নিওক্লিওলাস ।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70403"/>
            <a:ext cx="2514600" cy="851297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21700"/>
            <a:ext cx="3798324" cy="352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410200"/>
            <a:ext cx="8077200" cy="1098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বাড়িতে মাটি দিয়ে একটি নিউক্লিয়াসের মডেল তৈরি কর।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7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0477" y="914400"/>
            <a:ext cx="3650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/>
              <a:t>সবাইকে ধন্যবাদ</a:t>
            </a:r>
            <a:endParaRPr lang="en-US" sz="3200" b="1" dirty="0"/>
          </a:p>
        </p:txBody>
      </p:sp>
      <p:pic>
        <p:nvPicPr>
          <p:cNvPr id="4" name="Picture 2" descr="C:\Users\User\Deskto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8" t="9269" r="13919" b="36964"/>
          <a:stretch/>
        </p:blipFill>
        <p:spPr bwMode="auto">
          <a:xfrm>
            <a:off x="2514600" y="2362200"/>
            <a:ext cx="39624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838200"/>
            <a:ext cx="3976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</a:rPr>
              <a:t>কৃতজ্ঞতা স্বীকার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971800"/>
            <a:ext cx="4419600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</a:rPr>
              <a:t>১। গুগল</a:t>
            </a:r>
          </a:p>
          <a:p>
            <a:r>
              <a:rPr lang="bn-BD" sz="4000" b="1" dirty="0">
                <a:solidFill>
                  <a:srgbClr val="002060"/>
                </a:solidFill>
              </a:rPr>
              <a:t>২। ইউ টিউব</a:t>
            </a:r>
          </a:p>
          <a:p>
            <a:r>
              <a:rPr lang="bn-BD" sz="4000" b="1" dirty="0">
                <a:solidFill>
                  <a:srgbClr val="002060"/>
                </a:solidFill>
              </a:rPr>
              <a:t>৩। এন, সি, টি, বি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32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30036" y="1028700"/>
            <a:ext cx="3086100" cy="971550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5900" y="2400301"/>
            <a:ext cx="2914650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en-US" sz="24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24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 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  বিজ্ঞান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৭-৮ 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৪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5মিনিট  </a:t>
            </a:r>
          </a:p>
          <a:p>
            <a:pPr algn="ctr">
              <a:buNone/>
            </a:pPr>
            <a:endParaRPr lang="en-US" sz="24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24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8935" r="-261" b="544"/>
          <a:stretch/>
        </p:blipFill>
        <p:spPr>
          <a:xfrm>
            <a:off x="5243052" y="2400301"/>
            <a:ext cx="2598901" cy="33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9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3644" y="768760"/>
            <a:ext cx="32595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5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39042" y="1932763"/>
            <a:ext cx="35296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আমজাদ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হোসেন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1200" dirty="0">
                <a:latin typeface="NikoshBAN" pitchFamily="2" charset="0"/>
                <a:cs typeface="NikoshBAN" pitchFamily="2" charset="0"/>
              </a:rPr>
              <a:t>E-mail : </a:t>
            </a:r>
            <a:r>
              <a:rPr lang="bn-BD" sz="1200" dirty="0">
                <a:latin typeface="NikoshBAN" pitchFamily="2" charset="0"/>
                <a:cs typeface="NikoshBAN" pitchFamily="2" charset="0"/>
                <a:hlinkClick r:id="rId3"/>
              </a:rPr>
              <a:t>amzadhrasel</a:t>
            </a:r>
            <a:r>
              <a:rPr lang="en-US" sz="1200" dirty="0">
                <a:cs typeface="NikoshBAN" pitchFamily="2" charset="0"/>
                <a:hlinkClick r:id="rId3"/>
              </a:rPr>
              <a:t>1981@gmail.com</a:t>
            </a:r>
            <a:r>
              <a:rPr lang="en-US" sz="1200" dirty="0"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6" y="1898296"/>
            <a:ext cx="2773741" cy="246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2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2514600" y="457200"/>
            <a:ext cx="383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এসো</a:t>
            </a:r>
            <a:r>
              <a:rPr lang="en-US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022447"/>
              </p:ext>
            </p:extLst>
          </p:nvPr>
        </p:nvGraphicFramePr>
        <p:xfrm>
          <a:off x="4073525" y="3182938"/>
          <a:ext cx="9969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ackager Shell Object" showAsIcon="1" r:id="rId3" imgW="997200" imgH="491040" progId="Package">
                  <p:embed/>
                </p:oleObj>
              </mc:Choice>
              <mc:Fallback>
                <p:oleObj name="Packager Shell Object" showAsIcon="1" r:id="rId3" imgW="9972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3525" y="3182938"/>
                        <a:ext cx="9969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8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5637" y="381000"/>
            <a:ext cx="2933700" cy="769441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9097" y="4491604"/>
            <a:ext cx="238678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 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Us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25"/>
          <a:stretch/>
        </p:blipFill>
        <p:spPr bwMode="auto">
          <a:xfrm>
            <a:off x="1788702" y="1447800"/>
            <a:ext cx="5514975" cy="27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9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52622" y="494832"/>
            <a:ext cx="2381378" cy="5173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282" y="2039511"/>
            <a:ext cx="458971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4282" y="2957961"/>
            <a:ext cx="565651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নিউক্লিয়াস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সংজ্ঞা বলতে পারবে?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4282" y="3635668"/>
            <a:ext cx="617653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নিউক্লিয়াসের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গঠন ব্যাখ্যা করতে পারবে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4283" y="4260949"/>
            <a:ext cx="839971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নিউক্লিয়াসের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 এঁকে বিভিন্ন অংশ চিহ্নিত করতে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4283" y="4872783"/>
            <a:ext cx="748531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নিউক্লিয়াসের বিভিন্ন অংশের কাজ ব্যাখ্যা করতে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" y="2692401"/>
            <a:ext cx="3897261" cy="41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7168" y="58175"/>
            <a:ext cx="6705600" cy="646986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চিত্রটিতে চিহ্নিত অংশটি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389" y="432842"/>
            <a:ext cx="20574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গোলাকার ঘন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789" y="1817218"/>
            <a:ext cx="5562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দুটিতে নিউক্লিয়াসের অবস্থান কোথায়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789" y="2316993"/>
            <a:ext cx="768740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প্রানীকোষে কেন্দ্রে ,উদ্ভিদকোষে কোষপ্রাচীরের কাছে ।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3946739"/>
            <a:ext cx="1162050" cy="1219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93175" y="841999"/>
            <a:ext cx="562927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গোলাকার ও ঘন বস্তুটির নাম কী 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8318" y="1240446"/>
            <a:ext cx="177165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44" y="2795102"/>
            <a:ext cx="3234102" cy="403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6011203" y="3164233"/>
            <a:ext cx="1065785" cy="1066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15" grpId="0"/>
      <p:bldP spid="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8136" y="4026468"/>
            <a:ext cx="2814374" cy="646986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নিউক্লিওপ্লাজম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634" y="4704346"/>
            <a:ext cx="2803101" cy="715089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নিউক্লিওলাস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08136" y="5382224"/>
            <a:ext cx="2814374" cy="646986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ক্রোমাটিন তন্তু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2634" y="3349245"/>
            <a:ext cx="349246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নিউক্লিয়ার  মেমব্রেন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28600"/>
            <a:ext cx="33833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নিউক্লিয়াস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4537" y="2640475"/>
            <a:ext cx="6248400" cy="660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নিউক্লিয়াস প্রধানত চারটি অংশে বিভক্ত। যথা  -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4537" y="1155562"/>
            <a:ext cx="8549137" cy="1659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প্রটোপ্লাজমের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ভাসমান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গোলাকার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বস্তুটিকে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নিউক্লিয়াস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</a:rPr>
              <a:t>এরা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গোলাকার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তবে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কখন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কখন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উপবৃত্তাকার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নলাকার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হতে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পারে</a:t>
            </a:r>
            <a:r>
              <a:rPr lang="en-US" sz="2400" dirty="0" smtClean="0">
                <a:solidFill>
                  <a:schemeClr val="tx1"/>
                </a:solidFill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</a:rPr>
              <a:t>নিউক্লিয়াস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কোষের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সকল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শারীরবৃত্তীয়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নিয়ন্ত্রণ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</a:rPr>
              <a:t> 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0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3" grpId="0"/>
      <p:bldP spid="3" grpId="0"/>
      <p:bldP spid="4" grpId="0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57" y="1403443"/>
            <a:ext cx="3733800" cy="393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7395" y="342342"/>
            <a:ext cx="4199603" cy="646986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নিউক্লিয়াসের চিহ্নিত চিত্র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1588823"/>
            <a:ext cx="17526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নিউক্লিও আবরণী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48300" y="1752600"/>
            <a:ext cx="15621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16097" y="4058576"/>
            <a:ext cx="17526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নিউক্লিওপ্লাজম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5181600" y="4197077"/>
            <a:ext cx="1934497" cy="461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486400" y="2971800"/>
            <a:ext cx="1524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16097" y="2721076"/>
            <a:ext cx="17526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নিউক্লিওলাস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0397" y="4583668"/>
            <a:ext cx="1524000" cy="4455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ক্রোমাটিন তন্তু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87197" y="4620878"/>
            <a:ext cx="2743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5877542"/>
            <a:ext cx="1843217" cy="5232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22" grpId="0"/>
      <p:bldP spid="24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419</Words>
  <Application>Microsoft Office PowerPoint</Application>
  <PresentationFormat>On-screen Show (4:3)</PresentationFormat>
  <Paragraphs>92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Science-6-Cell-3</dc:subject>
  <dc:creator>Afroza nasreen sultana</dc:creator>
  <cp:lastModifiedBy>Rasel</cp:lastModifiedBy>
  <cp:revision>219</cp:revision>
  <dcterms:created xsi:type="dcterms:W3CDTF">2006-08-16T00:00:00Z</dcterms:created>
  <dcterms:modified xsi:type="dcterms:W3CDTF">2020-02-26T08:27:04Z</dcterms:modified>
</cp:coreProperties>
</file>