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7" r:id="rId3"/>
    <p:sldId id="268" r:id="rId4"/>
    <p:sldId id="269" r:id="rId5"/>
    <p:sldId id="272" r:id="rId6"/>
    <p:sldId id="273" r:id="rId7"/>
    <p:sldId id="275" r:id="rId8"/>
    <p:sldId id="274" r:id="rId9"/>
    <p:sldId id="261" r:id="rId10"/>
    <p:sldId id="262" r:id="rId11"/>
    <p:sldId id="258" r:id="rId12"/>
    <p:sldId id="259" r:id="rId13"/>
    <p:sldId id="280" r:id="rId14"/>
    <p:sldId id="263" r:id="rId15"/>
    <p:sldId id="264" r:id="rId16"/>
    <p:sldId id="265" r:id="rId17"/>
    <p:sldId id="256" r:id="rId18"/>
    <p:sldId id="266" r:id="rId19"/>
    <p:sldId id="277" r:id="rId20"/>
    <p:sldId id="276" r:id="rId21"/>
    <p:sldId id="278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 trans="73000"/>
                    </a14:imgEffect>
                    <a14:imgEffect>
                      <a14:sharpenSoften amount="50000"/>
                    </a14:imgEffect>
                    <a14:imgEffect>
                      <a14:colorTemperature colorTemp="64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tile tx="38100" ty="444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9FC6-1D30-418B-B5B1-CEBD490D58D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056B-3A86-4A79-871E-EB0F94B74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8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73000"/>
                    </a14:imgEffect>
                    <a14:imgEffect>
                      <a14:sharpenSoften amount="50000"/>
                    </a14:imgEffect>
                    <a14:imgEffect>
                      <a14:colorTemperature colorTemp="64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tile tx="38100" ty="444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Image result for lake isle of innis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And a small cabin build there,of clay and wattles made</a:t>
            </a:r>
            <a:endParaRPr lang="en-US" sz="3200" dirty="0"/>
          </a:p>
        </p:txBody>
      </p:sp>
      <p:sp>
        <p:nvSpPr>
          <p:cNvPr id="2" name="AutoShape 2" descr="Image result for the real lake isle of innisf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cabin build of clay and wattl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1295400"/>
            <a:ext cx="8302624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bean 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bean 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Image result for bean 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Image result for bean 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Image result for bean 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result for bean r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381000"/>
            <a:ext cx="8610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</a:rPr>
              <a:t>Nine bean rows will I have there, a hive for the honey bee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2" name="AutoShape 2" descr="Image result for bean ro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bean row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1"/>
            <a:ext cx="4114800" cy="322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1"/>
            <a:ext cx="4267200" cy="322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bean ro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65" y="1468583"/>
            <a:ext cx="7374562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09600" y="3048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And live alone in the bee loud glade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6294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Lets watch a video clip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52877"/>
              </p:ext>
            </p:extLst>
          </p:nvPr>
        </p:nvGraphicFramePr>
        <p:xfrm>
          <a:off x="2667000" y="2895600"/>
          <a:ext cx="2878667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Packager Shell Object" showAsIcon="1" r:id="rId3" imgW="1016280" imgH="685800" progId="Package">
                  <p:embed/>
                </p:oleObj>
              </mc:Choice>
              <mc:Fallback>
                <p:oleObj name="Packager Shell Object" showAsIcon="1" r:id="rId3" imgW="10162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2895600"/>
                        <a:ext cx="2878667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da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a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User\Downloads\daw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4068730" cy="313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3" name="AutoShape 9" descr="Image result for cricket insect s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:\Users\User\Downloads\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9315" y="2819400"/>
            <a:ext cx="3977486" cy="313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And I shall have some peace there, for peace comes dropping slow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Dropping from the veils of the morning to where the cricket sings;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Image result for purple glow n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196850"/>
            <a:ext cx="5098471" cy="26611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228600" y="533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There midnight's all a glimmer, and noon a purple glow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35842" name="Picture 2" descr="C:\Users\pc\Downloads\anush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8473"/>
            <a:ext cx="5410200" cy="2676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Image result for moonlight on water gif"/>
          <p:cNvSpPr>
            <a:spLocks noChangeAspect="1" noChangeArrowheads="1"/>
          </p:cNvSpPr>
          <p:nvPr/>
        </p:nvSpPr>
        <p:spPr bwMode="auto">
          <a:xfrm>
            <a:off x="155575" y="-1790700"/>
            <a:ext cx="3314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Image result for songbird lin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 descr="C:\Users\User\Downloads\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29485">
            <a:off x="304800" y="1138117"/>
            <a:ext cx="3736975" cy="2573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04800" y="381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And evening full of the linnet's wings</a:t>
            </a:r>
            <a:endParaRPr lang="en-US" sz="4000" dirty="0"/>
          </a:p>
        </p:txBody>
      </p:sp>
      <p:pic>
        <p:nvPicPr>
          <p:cNvPr id="29698" name="Picture 2" descr="C:\Users\user\Downloads\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2488" y="1624519"/>
            <a:ext cx="3871912" cy="2566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58187"/>
              </p:ext>
            </p:extLst>
          </p:nvPr>
        </p:nvGraphicFramePr>
        <p:xfrm>
          <a:off x="914400" y="4163841"/>
          <a:ext cx="5743575" cy="269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Packager Shell Object" showAsIcon="1" r:id="rId6" imgW="1028880" imgH="685800" progId="Package">
                  <p:embed/>
                </p:oleObj>
              </mc:Choice>
              <mc:Fallback>
                <p:oleObj name="Packager Shell Object" showAsIcon="1" r:id="rId6" imgW="1028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4163841"/>
                        <a:ext cx="5743575" cy="2694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3048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 will arise and go now, for always night and day</a:t>
            </a:r>
          </a:p>
          <a:p>
            <a:r>
              <a:rPr lang="en-US" sz="2800" dirty="0" smtClean="0"/>
              <a:t>I hear lake water lapping with low sounds by the shore</a:t>
            </a:r>
            <a:endParaRPr lang="en-US" sz="2800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684261"/>
              </p:ext>
            </p:extLst>
          </p:nvPr>
        </p:nvGraphicFramePr>
        <p:xfrm>
          <a:off x="609600" y="1981200"/>
          <a:ext cx="754944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" name="Packager Shell Object" showAsIcon="1" r:id="rId4" imgW="1613160" imgH="685800" progId="Package">
                  <p:embed/>
                </p:oleObj>
              </mc:Choice>
              <mc:Fallback>
                <p:oleObj name="Packager Shell Object" showAsIcon="1" r:id="rId4" imgW="16131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981200"/>
                        <a:ext cx="7549445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Image result for a man standing on pav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User\Downloads\p1.jpg"/>
          <p:cNvPicPr>
            <a:picLocks noChangeAspect="1" noChangeArrowheads="1"/>
          </p:cNvPicPr>
          <p:nvPr/>
        </p:nvPicPr>
        <p:blipFill rotWithShape="1">
          <a:blip r:embed="rId3"/>
          <a:srcRect b="10101"/>
          <a:stretch/>
        </p:blipFill>
        <p:spPr bwMode="auto">
          <a:xfrm>
            <a:off x="1752600" y="1268350"/>
            <a:ext cx="4419600" cy="53610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While I stand on the roadway, or on the pavements grey,</a:t>
            </a:r>
          </a:p>
          <a:p>
            <a:r>
              <a:rPr lang="en-US" sz="2800" dirty="0" smtClean="0"/>
              <a:t>I hear it in the deep heart’s core.</a:t>
            </a:r>
            <a:endParaRPr lang="en-US" sz="28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55" y="-1"/>
            <a:ext cx="6575713" cy="61753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Let’s learn a few words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81445" y="1066478"/>
            <a:ext cx="1423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Wattle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863" y="2523153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Veil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4913" y="413172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800" b="1" dirty="0" smtClean="0"/>
              <a:t>Glimmer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4913" y="5804871"/>
            <a:ext cx="1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Linnet</a:t>
            </a:r>
            <a:endParaRPr lang="en-US" sz="2800" b="1" dirty="0"/>
          </a:p>
        </p:txBody>
      </p:sp>
      <p:pic>
        <p:nvPicPr>
          <p:cNvPr id="35842" name="Picture 2" descr="C:\Users\pc\Pictures\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42" y="846374"/>
            <a:ext cx="1676400" cy="8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1004923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</a:t>
            </a:r>
            <a:r>
              <a:rPr lang="en-US" sz="2800" b="1" dirty="0"/>
              <a:t>wooden</a:t>
            </a:r>
            <a:r>
              <a:rPr lang="en-US" sz="3200" b="1" dirty="0"/>
              <a:t> fence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91890" y="2321564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thin cloth worn by women to cover their face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35843" name="Picture 3" descr="C:\Users\pc\Pictures\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/>
          <a:stretch/>
        </p:blipFill>
        <p:spPr bwMode="auto">
          <a:xfrm>
            <a:off x="2067791" y="2335111"/>
            <a:ext cx="1587951" cy="111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78035" y="3887036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/>
              <a:t>an unsteady light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35845" name="Picture 5" descr="C:\Users\pc\Pictures\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09" y="3887036"/>
            <a:ext cx="1678006" cy="10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0935" y="575347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small song bird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1" name="AutoShape 7" descr="Image result for lin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8" name="Picture 8" descr="C:\Users\pc\Pictures\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00" y="5588579"/>
            <a:ext cx="1555669" cy="9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tuli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exciting flow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exciting flow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591993" y="2209800"/>
            <a:ext cx="7769225" cy="3581400"/>
          </a:xfrm>
          <a:prstGeom prst="horizontalScroll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Welcome to My Class</a:t>
            </a:r>
            <a:endParaRPr lang="en-US" sz="6000" b="1" dirty="0">
              <a:solidFill>
                <a:srgbClr val="002060"/>
              </a:solidFill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074" y="0"/>
            <a:ext cx="3276600" cy="90646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4800600"/>
            <a:ext cx="8763000" cy="1676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solidFill>
                  <a:srgbClr val="002060"/>
                </a:solidFill>
              </a:rPr>
              <a:t>Discuss about the island stated in the poem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AutoShape 2" descr="Image result for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7" name="Picture 3" descr="C:\Users\pc\Pictures\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93" y="1066800"/>
            <a:ext cx="39206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37087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1326" y="5562600"/>
            <a:ext cx="730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Write  the summary of the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poem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pc\Pictures\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170510"/>
            <a:ext cx="4703618" cy="476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1676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7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pc\Pictures\by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21435" r="17364" b="19911"/>
          <a:stretch/>
        </p:blipFill>
        <p:spPr bwMode="auto">
          <a:xfrm>
            <a:off x="609600" y="609600"/>
            <a:ext cx="7696200" cy="5486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57400"/>
            <a:ext cx="7315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</a:rPr>
              <a:t>ABDUL </a:t>
            </a:r>
            <a:r>
              <a:rPr lang="en-US" sz="4800" b="1" i="1" dirty="0" smtClean="0">
                <a:solidFill>
                  <a:schemeClr val="bg1"/>
                </a:solidFill>
              </a:rPr>
              <a:t> LATIF</a:t>
            </a:r>
            <a:endParaRPr lang="en-US" sz="48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Lecturer in English</a:t>
            </a:r>
          </a:p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</a:rPr>
              <a:t>Alauddin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Siddique</a:t>
            </a:r>
            <a:r>
              <a:rPr lang="en-US" sz="4800" dirty="0" smtClean="0">
                <a:solidFill>
                  <a:schemeClr val="bg1"/>
                </a:solidFill>
              </a:rPr>
              <a:t> College</a:t>
            </a:r>
          </a:p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</a:rPr>
              <a:t>Auliabad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Kalihati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chemeClr val="bg1"/>
                </a:solidFill>
              </a:rPr>
              <a:t>Tangail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44959"/>
            <a:ext cx="73914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/>
              <a:t>Let me introduce myself</a:t>
            </a:r>
            <a:endParaRPr lang="en-US" sz="5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287012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i="1" dirty="0" smtClean="0"/>
              <a:t>Class: XI</a:t>
            </a:r>
          </a:p>
          <a:p>
            <a:pPr algn="ctr">
              <a:buNone/>
            </a:pPr>
            <a:r>
              <a:rPr lang="en-US" sz="4800" b="1" i="1" dirty="0" smtClean="0"/>
              <a:t>Unit: Ten</a:t>
            </a:r>
          </a:p>
          <a:p>
            <a:pPr algn="ctr">
              <a:buNone/>
            </a:pPr>
            <a:r>
              <a:rPr lang="en-US" sz="4800" b="1" i="1" dirty="0" smtClean="0"/>
              <a:t>Lesson:01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93550"/>
            <a:ext cx="6705600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b="1" i="1" dirty="0">
                <a:solidFill>
                  <a:prstClr val="black"/>
                </a:solidFill>
              </a:rPr>
              <a:t>Lesson </a:t>
            </a:r>
            <a:r>
              <a:rPr lang="en-US" sz="4800" b="1" i="1" dirty="0" smtClean="0">
                <a:solidFill>
                  <a:prstClr val="black"/>
                </a:solidFill>
              </a:rPr>
              <a:t>Introduction</a:t>
            </a:r>
            <a:endParaRPr lang="en-US" sz="48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 descr="Image result for man with weapon"/>
          <p:cNvSpPr>
            <a:spLocks noChangeAspect="1" noChangeArrowheads="1"/>
          </p:cNvSpPr>
          <p:nvPr/>
        </p:nvSpPr>
        <p:spPr bwMode="auto">
          <a:xfrm>
            <a:off x="155575" y="-411163"/>
            <a:ext cx="107632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C:\Users\pc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192963"/>
            <a:ext cx="3623746" cy="26097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pc\Pictures\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7" y="1192962"/>
            <a:ext cx="3723697" cy="26170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pc\Pictures\i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5562600" cy="26531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312" y="19354"/>
            <a:ext cx="8458200" cy="8534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latin typeface="Algerian" pitchFamily="82" charset="0"/>
              </a:rPr>
              <a:t>Let’s see some pictures</a:t>
            </a:r>
            <a:endParaRPr lang="en-US" sz="4800" b="1" dirty="0">
              <a:latin typeface="Algerian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49627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2">
                    <a:lumMod val="90000"/>
                  </a:schemeClr>
                </a:solidFill>
              </a:rPr>
              <a:t>“The Lake Isle of </a:t>
            </a:r>
            <a:r>
              <a:rPr lang="en-US" sz="5400" b="1" dirty="0" err="1" smtClean="0">
                <a:solidFill>
                  <a:schemeClr val="bg2">
                    <a:lumMod val="90000"/>
                  </a:schemeClr>
                </a:solidFill>
              </a:rPr>
              <a:t>Innisfree</a:t>
            </a:r>
            <a:r>
              <a:rPr lang="en-US" sz="5400" b="1" dirty="0" smtClean="0">
                <a:solidFill>
                  <a:schemeClr val="bg2">
                    <a:lumMod val="90000"/>
                  </a:schemeClr>
                </a:solidFill>
              </a:rPr>
              <a:t>”</a:t>
            </a:r>
            <a:endParaRPr lang="en-US" sz="5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532507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by W.B. Yeats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836" y="152400"/>
            <a:ext cx="7620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Let me declare the Lesson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Learning outcomes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FFFF00"/>
                </a:solidFill>
              </a:rPr>
              <a:t>The students will be able to tell the meaning of some words.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FFFF00"/>
                </a:solidFill>
              </a:rPr>
              <a:t>They will be able to explain the island described in the poem.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24600" y="990600"/>
            <a:ext cx="2590800" cy="2438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Was born in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2667000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13 June 1865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52400" y="762000"/>
            <a:ext cx="2895600" cy="2590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Awarded novel prize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6670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In 1923</a:t>
            </a:r>
            <a:endParaRPr lang="en-US" sz="3600" dirty="0"/>
          </a:p>
        </p:txBody>
      </p:sp>
      <p:sp>
        <p:nvSpPr>
          <p:cNvPr id="12" name="Down Arrow 11"/>
          <p:cNvSpPr/>
          <p:nvPr/>
        </p:nvSpPr>
        <p:spPr>
          <a:xfrm rot="7155226">
            <a:off x="2880710" y="2600226"/>
            <a:ext cx="362064" cy="813766"/>
          </a:xfrm>
          <a:prstGeom prst="downArrow">
            <a:avLst>
              <a:gd name="adj1" fmla="val 324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ight Arrow 13"/>
          <p:cNvSpPr/>
          <p:nvPr/>
        </p:nvSpPr>
        <p:spPr>
          <a:xfrm rot="19702208">
            <a:off x="5499457" y="2911688"/>
            <a:ext cx="1058299" cy="282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28800" y="5715000"/>
            <a:ext cx="5486400" cy="4572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Breathed his last in 1939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419600" y="4495800"/>
            <a:ext cx="304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yeats"/>
          <p:cNvSpPr>
            <a:spLocks noChangeAspect="1" noChangeArrowheads="1"/>
          </p:cNvSpPr>
          <p:nvPr/>
        </p:nvSpPr>
        <p:spPr bwMode="auto">
          <a:xfrm>
            <a:off x="155575" y="-1790700"/>
            <a:ext cx="2800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3" name="Picture 3" descr="C:\Users\pc\Pictures\ye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16" y="2667000"/>
            <a:ext cx="2145568" cy="17028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61124" y="3158579"/>
            <a:ext cx="1545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YEATS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2" grpId="0" animBg="1"/>
      <p:bldP spid="14" grpId="0" animBg="1"/>
      <p:bldP spid="15" grpId="0" animBg="1"/>
      <p:bldP spid="19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73000"/>
                    </a14:imgEffect>
                    <a14:imgEffect>
                      <a14:sharpenSoften amount="50000"/>
                    </a14:imgEffect>
                    <a14:imgEffect>
                      <a14:colorTemperature colorTemp="64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tile tx="38100" ty="444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lake isle of innisfr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371600"/>
            <a:ext cx="42672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436" name="AutoShape 4" descr="Image result for lake isle of innis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 descr="C:\Users\User\Downloads\h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902" y="1371600"/>
            <a:ext cx="3810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60375" y="304800"/>
            <a:ext cx="8607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 will arise and go now, and go to </a:t>
            </a:r>
            <a:r>
              <a:rPr lang="en-US" sz="3600" dirty="0" err="1" smtClean="0"/>
              <a:t>Innisfree</a:t>
            </a:r>
            <a:endParaRPr lang="en-US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287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Adobe Myungjo Std M</vt:lpstr>
      <vt:lpstr>Algerian</vt:lpstr>
      <vt:lpstr>Arial</vt:lpstr>
      <vt:lpstr>Calibri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Let’s see some pictures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Lets watch a video 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learn a few words</vt:lpstr>
      <vt:lpstr>Group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Abdul Latif</cp:lastModifiedBy>
  <cp:revision>224</cp:revision>
  <dcterms:created xsi:type="dcterms:W3CDTF">2016-03-10T06:55:42Z</dcterms:created>
  <dcterms:modified xsi:type="dcterms:W3CDTF">2020-02-27T14:57:14Z</dcterms:modified>
</cp:coreProperties>
</file>