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2" r:id="rId1"/>
  </p:sldMasterIdLst>
  <p:notesMasterIdLst>
    <p:notesMasterId r:id="rId2"/>
  </p:notesMasterIdLst>
  <p:sldIdLst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 xmlns:r="http://schemas.openxmlformats.org/officeDocument/2006/relationships" xmlns:a="http://schemas.openxmlformats.org/drawingml/2006/main">
  <p:cmAuthor id="1" name="Tariq Abdullah" initials="TA" lastIdx="1" clrIdx="0"/>
  <p:cmAuthor id="2" name="Tariq" initials="T" lastIdx="1" clrIdx="1"/>
</p:cmAuthorLst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tableStyles" Target="tableStyle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26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2EA3E010-C665-45E7-846B-DE2E15EE80D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1048727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2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29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30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EA08B455-31B1-4642-B4D1-60DCF8C03BF9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baseline="0" dirty="0" lang="en-US" smtClean="0"/>
          </a:p>
        </p:txBody>
      </p:sp>
      <p:sp>
        <p:nvSpPr>
          <p:cNvPr id="10486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08B455-31B1-4642-B4D1-60DCF8C03BF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baseline="0" cap="all"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89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algn="ctr" indent="0" mar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algn="ctr" indent="0" marL="342900">
              <a:buNone/>
              <a:defRPr sz="1500"/>
            </a:lvl2pPr>
            <a:lvl3pPr algn="ctr" indent="0" marL="685800">
              <a:buNone/>
              <a:defRPr sz="1350"/>
            </a:lvl3pPr>
            <a:lvl4pPr algn="ctr" indent="0" marL="1028700">
              <a:buNone/>
              <a:defRPr sz="1200"/>
            </a:lvl4pPr>
            <a:lvl5pPr algn="ctr" indent="0" marL="1371600">
              <a:buNone/>
              <a:defRPr sz="1200"/>
            </a:lvl5pPr>
            <a:lvl6pPr algn="ctr" indent="0" marL="1714500">
              <a:buNone/>
              <a:defRPr sz="1200"/>
            </a:lvl6pPr>
            <a:lvl7pPr algn="ctr" indent="0" marL="2057400">
              <a:buNone/>
              <a:defRPr sz="1200"/>
            </a:lvl7pPr>
            <a:lvl8pPr algn="ctr" indent="0" marL="2400300">
              <a:buNone/>
              <a:defRPr sz="1200"/>
            </a:lvl8pPr>
            <a:lvl9pPr algn="ctr" indent="0" marL="2743200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690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104869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486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grpSp>
        <p:nvGrpSpPr>
          <p:cNvPr id="69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048693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ah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4869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ah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10487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8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8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10486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9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10485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baseline="0" cap="all"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05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algn="r" indent="0" mar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indent="0" marL="34290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6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104870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4870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709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ah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48710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ah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02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03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0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104860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84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indent="0" mar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baseline="0" b="0" sz="2400">
                <a:solidFill>
                  <a:schemeClr val="tx2"/>
                </a:solidFill>
              </a:defRPr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585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8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indent="0" mar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baseline="0" b="0" sz="2400">
                <a:solidFill>
                  <a:schemeClr val="tx2"/>
                </a:solidFill>
              </a:defRPr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587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8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104858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8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104868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104862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717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baseline="0"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18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19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indent="0" marL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20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10487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487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723" name="Rectangle 8"/>
          <p:cNvSpPr/>
          <p:nvPr/>
        </p:nvSpPr>
        <p:spPr>
          <a:xfrm>
            <a:off x="3977640" y="376"/>
            <a:ext cx="171450" cy="6858000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724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96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baseline="0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97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indent="0" marL="0">
              <a:buNone/>
              <a:defRPr sz="1500"/>
            </a:lvl1pPr>
            <a:lvl2pPr indent="0" marL="342900">
              <a:buNone/>
              <a:defRPr sz="1500"/>
            </a:lvl2pPr>
            <a:lvl3pPr indent="0" marL="685800">
              <a:buNone/>
              <a:defRPr sz="1500"/>
            </a:lvl3pPr>
            <a:lvl4pPr indent="0" marL="1028700">
              <a:buNone/>
              <a:defRPr sz="1500"/>
            </a:lvl4pPr>
            <a:lvl5pPr indent="0" marL="1371600">
              <a:buNone/>
              <a:defRPr sz="1500"/>
            </a:lvl5pPr>
            <a:lvl6pPr indent="0" marL="1714500">
              <a:buNone/>
              <a:defRPr sz="1500"/>
            </a:lvl6pPr>
            <a:lvl7pPr indent="0" marL="2057400">
              <a:buNone/>
              <a:defRPr sz="1500"/>
            </a:lvl7pPr>
            <a:lvl8pPr indent="0" marL="2400300">
              <a:buNone/>
              <a:defRPr sz="1500"/>
            </a:lvl8pPr>
            <a:lvl9pPr indent="0" marL="274320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698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indent="0" marL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9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104870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4870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702" name="Rectangle 8"/>
          <p:cNvSpPr/>
          <p:nvPr/>
        </p:nvSpPr>
        <p:spPr>
          <a:xfrm>
            <a:off x="3977640" y="376"/>
            <a:ext cx="171450" cy="6858000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703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2"/>
          <a:srcRect/>
          <a:tile algn="tl" flip="none" sx="100000" sy="100000" tx="0" ty="0"/>
        </a:blip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/>
        </p:spPr>
        <p:txBody>
          <a:bodyPr anchor="t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baseline="0"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baseline="0"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baseline="0"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581" name="Rectangle 8"/>
          <p:cNvSpPr/>
          <p:nvPr/>
        </p:nvSpPr>
        <p:spPr>
          <a:xfrm>
            <a:off x="358571" y="376"/>
            <a:ext cx="171450" cy="6858000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82" name="Rectangle 7" title="Side bar"/>
          <p:cNvSpPr/>
          <p:nvPr/>
        </p:nvSpPr>
        <p:spPr>
          <a:xfrm>
            <a:off x="358571" y="376"/>
            <a:ext cx="171450" cy="6858000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eaLnBrk="1" hangingPunct="1" latinLnBrk="0" rtl="0">
        <a:lnSpc>
          <a:spcPct val="89000"/>
        </a:lnSpc>
        <a:spcBef>
          <a:spcPct val="0"/>
        </a:spcBef>
        <a:buNone/>
        <a:defRPr baseline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algn="l" defTabSz="685800" eaLnBrk="1" hangingPunct="1" indent="-384048" latinLnBrk="0" marL="384048" rtl="0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baseline="0" sz="2000" kern="1200">
          <a:solidFill>
            <a:schemeClr val="tx2"/>
          </a:solidFill>
          <a:latin typeface="+mn-lt"/>
          <a:ea typeface="+mn-ea"/>
          <a:cs typeface="+mn-cs"/>
        </a:defRPr>
      </a:lvl1pPr>
      <a:lvl2pPr algn="l" defTabSz="685800" eaLnBrk="1" hangingPunct="1" indent="-384048" latinLnBrk="0" marL="914400" rtl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baseline="0"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algn="l" defTabSz="685800" eaLnBrk="1" hangingPunct="1" indent="-384048" latinLnBrk="0" marL="1371600" rtl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baseline="0" sz="1800" kern="1200">
          <a:solidFill>
            <a:schemeClr val="tx2"/>
          </a:solidFill>
          <a:latin typeface="+mn-lt"/>
          <a:ea typeface="+mn-ea"/>
          <a:cs typeface="+mn-cs"/>
        </a:defRPr>
      </a:lvl3pPr>
      <a:lvl4pPr algn="l" defTabSz="685800" eaLnBrk="1" hangingPunct="1" indent="-384048" latinLnBrk="0" marL="1828800" rtl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baseline="0" sz="1800" i="1" kern="1200">
          <a:solidFill>
            <a:schemeClr val="tx2"/>
          </a:solidFill>
          <a:latin typeface="+mn-lt"/>
          <a:ea typeface="+mn-ea"/>
          <a:cs typeface="+mn-cs"/>
        </a:defRPr>
      </a:lvl4pPr>
      <a:lvl5pPr algn="l" defTabSz="685800" eaLnBrk="1" hangingPunct="1" indent="-384048" latinLnBrk="0" marL="2286000" rtl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baseline="0" sz="1600" kern="1200">
          <a:solidFill>
            <a:schemeClr val="tx2"/>
          </a:solidFill>
          <a:latin typeface="+mn-lt"/>
          <a:ea typeface="+mn-ea"/>
          <a:cs typeface="+mn-cs"/>
        </a:defRPr>
      </a:lvl5pPr>
      <a:lvl6pPr algn="l" defTabSz="685800" eaLnBrk="1" hangingPunct="1" indent="-384048" latinLnBrk="0" marL="2743200" rtl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baseline="0" sz="1600" i="1" kern="1200">
          <a:solidFill>
            <a:schemeClr val="tx2"/>
          </a:solidFill>
          <a:latin typeface="+mn-lt"/>
          <a:ea typeface="+mn-ea"/>
          <a:cs typeface="+mn-cs"/>
        </a:defRPr>
      </a:lvl6pPr>
      <a:lvl7pPr algn="l" defTabSz="685800" eaLnBrk="1" hangingPunct="1" indent="-384048" latinLnBrk="0" marL="3200400" rtl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baseline="0" sz="1400" kern="1200">
          <a:solidFill>
            <a:schemeClr val="tx2"/>
          </a:solidFill>
          <a:latin typeface="+mn-lt"/>
          <a:ea typeface="+mn-ea"/>
          <a:cs typeface="+mn-cs"/>
        </a:defRPr>
      </a:lvl7pPr>
      <a:lvl8pPr algn="l" defTabSz="685800" eaLnBrk="1" hangingPunct="1" indent="-384048" latinLnBrk="0" marL="3657600" rtl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baseline="0" sz="1400" i="1" kern="1200">
          <a:solidFill>
            <a:schemeClr val="tx2"/>
          </a:solidFill>
          <a:latin typeface="+mn-lt"/>
          <a:ea typeface="+mn-ea"/>
          <a:cs typeface="+mn-cs"/>
        </a:defRPr>
      </a:lvl8pPr>
      <a:lvl9pPr algn="l" defTabSz="685800" eaLnBrk="1" hangingPunct="1" indent="-384048" latinLnBrk="0" marL="4114800" rtl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baseline="0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685800" eaLnBrk="1" hangingPunct="1" latinLnBrk="0" marL="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685800" eaLnBrk="1" hangingPunct="1" latinLnBrk="0" marL="3429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685800" eaLnBrk="1" hangingPunct="1" latinLnBrk="0" marL="6858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685800" eaLnBrk="1" hangingPunct="1" latinLnBrk="0" marL="10287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685800" eaLnBrk="1" hangingPunct="1" latinLnBrk="0" marL="13716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685800" eaLnBrk="1" hangingPunct="1" latinLnBrk="0" marL="17145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685800" eaLnBrk="1" hangingPunct="1" latinLnBrk="0" marL="20574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685800" eaLnBrk="1" hangingPunct="1" latinLnBrk="0" marL="24003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685800" eaLnBrk="1" hangingPunct="1" latinLnBrk="0" marL="27432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hyperlink" Target="mailto:tariqmagura@gmail.com" TargetMode="External"/><Relationship Id="rId3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tile algn="tl" flip="none" sx="100000" sy="100000" tx="0" ty="0"/>
        </a:blipFill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>
          <a:xfrm>
            <a:off x="1111826" y="517182"/>
            <a:ext cx="3738129" cy="660817"/>
          </a:xfrm>
          <a:solidFill>
            <a:srgbClr val="FFFFFF"/>
          </a:solidFill>
        </p:spPr>
        <p:txBody>
          <a:bodyPr>
            <a:noAutofit/>
          </a:bodyPr>
          <a:p>
            <a:r>
              <a:rPr b="1" dirty="0" sz="4000" lang="bn-IN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 শিক্ষার্থীকে </a:t>
            </a:r>
            <a:endParaRPr b="1" dirty="0" sz="40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3" name="Content Placeholder 4"/>
          <p:cNvPicPr>
            <a:picLocks noChangeAspect="1" noGrp="1"/>
          </p:cNvPicPr>
          <p:nvPr>
            <p:ph sz="half" idx="1"/>
          </p:nvPr>
        </p:nvPicPr>
        <p:blipFill>
          <a:blip xmlns:r="http://schemas.openxmlformats.org/officeDocument/2006/relationships" r:embed="rId2"/>
          <a:srcRect t="7447" b="7447"/>
          <a:stretch>
            <a:fillRect/>
          </a:stretch>
        </p:blipFill>
        <p:spPr>
          <a:xfrm>
            <a:off x="914400" y="2362200"/>
            <a:ext cx="3581400" cy="3835649"/>
          </a:xfrm>
        </p:spPr>
      </p:pic>
      <p:pic>
        <p:nvPicPr>
          <p:cNvPr id="2097154" name="Content Placeholder 5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3"/>
          <a:srcRect t="16762" b="16762"/>
          <a:stretch>
            <a:fillRect/>
          </a:stretch>
        </p:blipFill>
        <p:spPr>
          <a:xfrm>
            <a:off x="4800600" y="2438400"/>
            <a:ext cx="3911311" cy="3760082"/>
          </a:xfrm>
        </p:spPr>
      </p:pic>
      <p:sp>
        <p:nvSpPr>
          <p:cNvPr id="1048608" name="Rectangle 6"/>
          <p:cNvSpPr/>
          <p:nvPr/>
        </p:nvSpPr>
        <p:spPr>
          <a:xfrm>
            <a:off x="1752600" y="1422737"/>
            <a:ext cx="6400800" cy="1015663"/>
          </a:xfrm>
          <a:prstGeom prst="rect"/>
          <a:noFill/>
        </p:spPr>
        <p:txBody>
          <a:bodyPr bIns="45720" lIns="91440" rIns="91440" tIns="45720" wrap="square">
            <a:spAutoFit/>
            <a:scene3d>
              <a:camera prst="isometricOffAxis1Right"/>
              <a:lightRig dir="t" rig="threePt"/>
            </a:scene3d>
          </a:bodyPr>
          <a:p>
            <a:pPr algn="ctr"/>
            <a:r>
              <a:rPr b="1" cap="none" dirty="0" sz="6000" lang="en-US" spc="0" err="1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50800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b="1" cap="none" dirty="0" sz="6000" lang="en-US" spc="0" err="1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50800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b="1" cap="none" dirty="0" sz="6000" lang="en-US" spc="0" err="1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50800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b="1" cap="none" dirty="0" sz="6000" lang="en-US" spc="0" err="1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50800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েচ্ছা</a:t>
            </a:r>
            <a:r>
              <a:rPr b="1" cap="none" dirty="0" sz="6000" lang="en-US" spc="0" err="1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50800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b="1" cap="none" dirty="0" sz="6000" lang="en-US" spc="0" err="1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50800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none" dirty="0" sz="6000" lang="en-US" spc="0" err="1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50800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b="1" cap="none" dirty="0" sz="6000" lang="en-US" spc="0" err="1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algn="tl" blurRad="50800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b="1" cap="none" dirty="0" sz="6000" lang="en-US" spc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algn="tl" blurRad="508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25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6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7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32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33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21" presetSubtype="3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dur="2000" id="38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7" grpId="0" animBg="1"/>
      <p:bldP spid="104860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p>
            <a:pPr algn="ctr"/>
            <a:r>
              <a:rPr b="1" dirty="0" sz="9600" i="1" lang="bn-IN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b="1" dirty="0" sz="9600" i="1" lang="en-US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8" name="Content Placeholder 2"/>
          <p:cNvSpPr>
            <a:spLocks noGrp="1"/>
          </p:cNvSpPr>
          <p:nvPr>
            <p:ph idx="1"/>
          </p:nvPr>
        </p:nvSpPr>
        <p:spPr>
          <a:xfrm>
            <a:off x="1028700" y="2286000"/>
            <a:ext cx="7200900" cy="3048000"/>
          </a:xfrm>
          <a:solidFill>
            <a:srgbClr val="FFFFFF"/>
          </a:solidFill>
        </p:spPr>
        <p:txBody>
          <a:bodyPr>
            <a:normAutofit/>
          </a:bodyPr>
          <a:p>
            <a:r>
              <a:rPr b="1" dirty="0" sz="3400" lang="bn-IN" smtClean="0">
                <a:latin typeface="NikoshBAN" pitchFamily="2" charset="0"/>
                <a:cs typeface="NikoshBAN" pitchFamily="2" charset="0"/>
              </a:rPr>
              <a:t> ১ । </a:t>
            </a:r>
            <a:r>
              <a:rPr b="1" dirty="0" sz="3400" lang="en-US">
                <a:latin typeface="NikoshBAN" pitchFamily="2" charset="0"/>
                <a:cs typeface="NikoshBAN" pitchFamily="2" charset="0"/>
              </a:rPr>
              <a:t>পশ্চিমবঙ্গের </a:t>
            </a:r>
            <a:r>
              <a:rPr b="1" dirty="0" sz="3400" lang="en-US" err="1">
                <a:latin typeface="NikoshBAN" pitchFamily="2" charset="0"/>
                <a:cs typeface="NikoshBAN" pitchFamily="2" charset="0"/>
              </a:rPr>
              <a:t>হুগলি</a:t>
            </a:r>
            <a:r>
              <a:rPr b="1" dirty="0" sz="3400" lang="en-US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400" lang="en-US" err="1">
                <a:latin typeface="NikoshBAN" pitchFamily="2" charset="0"/>
                <a:cs typeface="NikoshBAN" pitchFamily="2" charset="0"/>
              </a:rPr>
              <a:t>জেলার</a:t>
            </a:r>
            <a:r>
              <a:rPr b="1" dirty="0" sz="3400" lang="en-US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400" lang="en-US" err="1">
                <a:latin typeface="NikoshBAN" pitchFamily="2" charset="0"/>
                <a:cs typeface="NikoshBAN" pitchFamily="2" charset="0"/>
              </a:rPr>
              <a:t>দেবানন্দপুর</a:t>
            </a:r>
            <a:r>
              <a:rPr b="1" dirty="0" sz="3400" lang="en-US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400" lang="en-US" err="1">
                <a:latin typeface="NikoshBAN" pitchFamily="2" charset="0"/>
                <a:cs typeface="NikoshBAN" pitchFamily="2" charset="0"/>
              </a:rPr>
              <a:t>গ্রামে</a:t>
            </a:r>
            <a:endParaRPr b="1" dirty="0" sz="3400" lang="en-US">
              <a:latin typeface="NikoshBAN" pitchFamily="2" charset="0"/>
              <a:cs typeface="NikoshBAN" pitchFamily="2" charset="0"/>
            </a:endParaRPr>
          </a:p>
          <a:p>
            <a:pPr indent="0">
              <a:buNone/>
            </a:pPr>
            <a:r>
              <a:rPr b="1" dirty="0" sz="3400" lang="bn-IN" smtClean="0">
                <a:latin typeface="NikoshBAN" pitchFamily="2" charset="0"/>
                <a:cs typeface="NikoshBAN" pitchFamily="2" charset="0"/>
              </a:rPr>
              <a:t>২ । </a:t>
            </a:r>
            <a:r>
              <a:rPr b="1" dirty="0" sz="3400" lang="en-US">
                <a:latin typeface="NikoshBAN" pitchFamily="2" charset="0"/>
                <a:cs typeface="NikoshBAN" pitchFamily="2" charset="0"/>
              </a:rPr>
              <a:t>পল্লীসমাজ, </a:t>
            </a:r>
            <a:r>
              <a:rPr b="1" dirty="0" sz="3400" lang="en-US" err="1">
                <a:latin typeface="NikoshBAN" pitchFamily="2" charset="0"/>
                <a:cs typeface="NikoshBAN" pitchFamily="2" charset="0"/>
              </a:rPr>
              <a:t>দেবদাস</a:t>
            </a:r>
            <a:r>
              <a:rPr b="1" dirty="0" sz="3400" lang="en-US">
                <a:latin typeface="NikoshBAN" pitchFamily="2" charset="0"/>
                <a:cs typeface="NikoshBAN" pitchFamily="2" charset="0"/>
              </a:rPr>
              <a:t>, </a:t>
            </a:r>
            <a:r>
              <a:rPr b="1" dirty="0" sz="3400" lang="en-US" err="1">
                <a:latin typeface="NikoshBAN" pitchFamily="2" charset="0"/>
                <a:cs typeface="NikoshBAN" pitchFamily="2" charset="0"/>
              </a:rPr>
              <a:t>শ্রীকান্ত</a:t>
            </a:r>
            <a:r>
              <a:rPr b="1" dirty="0" sz="3400" lang="en-US">
                <a:latin typeface="NikoshBAN" pitchFamily="2" charset="0"/>
                <a:cs typeface="NikoshBAN" pitchFamily="2" charset="0"/>
              </a:rPr>
              <a:t> </a:t>
            </a:r>
            <a:endParaRPr b="1" dirty="0" sz="3400" lang="en-US" smtClean="0">
              <a:latin typeface="NikoshBAN" pitchFamily="2" charset="0"/>
              <a:cs typeface="NikoshBAN" pitchFamily="2" charset="0"/>
            </a:endParaRPr>
          </a:p>
          <a:p>
            <a:pPr indent="0">
              <a:buNone/>
            </a:pPr>
            <a:r>
              <a:rPr b="1" dirty="0" sz="3400" lang="bn-IN" smtClean="0">
                <a:latin typeface="NikoshBAN" pitchFamily="2" charset="0"/>
                <a:cs typeface="NikoshBAN" pitchFamily="2" charset="0"/>
              </a:rPr>
              <a:t>৩ । </a:t>
            </a:r>
            <a:r>
              <a:rPr b="1" dirty="0" sz="3400" lang="en-US">
                <a:latin typeface="NikoshBAN" pitchFamily="2" charset="0"/>
                <a:cs typeface="NikoshBAN" pitchFamily="2" charset="0"/>
              </a:rPr>
              <a:t>ভারতী </a:t>
            </a:r>
            <a:endParaRPr b="1" dirty="0" sz="3400" lang="en-US" smtClean="0">
              <a:latin typeface="NikoshBAN" pitchFamily="2" charset="0"/>
              <a:cs typeface="NikoshBAN" pitchFamily="2" charset="0"/>
            </a:endParaRPr>
          </a:p>
          <a:p>
            <a:pPr indent="0">
              <a:buNone/>
            </a:pPr>
            <a:r>
              <a:rPr b="1" dirty="0" sz="3400" lang="bn-IN" smtClean="0">
                <a:latin typeface="NikoshBAN" pitchFamily="2" charset="0"/>
                <a:cs typeface="NikoshBAN" pitchFamily="2" charset="0"/>
              </a:rPr>
              <a:t>৪ । </a:t>
            </a:r>
            <a:r>
              <a:rPr b="1" dirty="0" sz="3400" lang="en-US">
                <a:latin typeface="NikoshBAN" panose="02000000000000000000" pitchFamily="2" charset="0"/>
                <a:cs typeface="NikoshBAN" panose="02000000000000000000" pitchFamily="2" charset="0"/>
              </a:rPr>
              <a:t>কলকাতা </a:t>
            </a:r>
            <a:r>
              <a:rPr b="1" dirty="0" sz="3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b="1" dirty="0" sz="3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b="1" dirty="0" sz="3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1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25"/>
                                        <p:tgtEl>
                                          <p:spTgt spid="104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26"/>
                                        <p:tgtEl>
                                          <p:spTgt spid="104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2" presetSubtype="1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31"/>
                                        <p:tgtEl>
                                          <p:spTgt spid="1048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32"/>
                                        <p:tgtEl>
                                          <p:spTgt spid="1048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2" presetSubtype="1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37"/>
                                        <p:tgtEl>
                                          <p:spTgt spid="1048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38"/>
                                        <p:tgtEl>
                                          <p:spTgt spid="1048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2" presetSubtype="1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43"/>
                                        <p:tgtEl>
                                          <p:spTgt spid="10486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44"/>
                                        <p:tgtEl>
                                          <p:spTgt spid="10486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2"/>
          <p:cNvSpPr txBox="1"/>
          <p:nvPr/>
        </p:nvSpPr>
        <p:spPr>
          <a:xfrm>
            <a:off x="2362200" y="228600"/>
            <a:ext cx="4343400" cy="609600"/>
          </a:xfrm>
          <a:prstGeom prst="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685800" eaLnBrk="1" hangingPunct="1" latinLnBrk="0" rtl="0">
              <a:lnSpc>
                <a:spcPct val="89000"/>
              </a:lnSpc>
              <a:spcBef>
                <a:spcPct val="0"/>
              </a:spcBef>
              <a:buNone/>
              <a:defRPr baseline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dirty="0" lang="bn-IN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dirty="0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dirty="0" lang="en-US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টীকা</a:t>
            </a:r>
            <a:endParaRPr dirty="0" lang="en-US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0" name="Rounded Rectangle 4"/>
          <p:cNvSpPr/>
          <p:nvPr/>
        </p:nvSpPr>
        <p:spPr>
          <a:xfrm>
            <a:off x="609600" y="1384761"/>
            <a:ext cx="2286000" cy="914400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ভজন</a:t>
            </a:r>
            <a:endParaRPr dirty="0" sz="4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1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124200" y="871182"/>
            <a:ext cx="2238375" cy="1941559"/>
          </a:xfrm>
          <a:prstGeom prst="rect"/>
        </p:spPr>
      </p:pic>
      <p:sp>
        <p:nvSpPr>
          <p:cNvPr id="1048651" name="Rounded Rectangle 7"/>
          <p:cNvSpPr/>
          <p:nvPr/>
        </p:nvSpPr>
        <p:spPr>
          <a:xfrm>
            <a:off x="5560325" y="1150799"/>
            <a:ext cx="3581400" cy="1382323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0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ঈশ্বরের</a:t>
            </a:r>
            <a:r>
              <a:rPr dirty="0" sz="4000" lang="en-US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স্তুতি</a:t>
            </a:r>
            <a:r>
              <a:rPr dirty="0" sz="4000" lang="en-US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dirty="0" sz="4000" lang="en-US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প্রার্থনামূলক</a:t>
            </a:r>
            <a:r>
              <a:rPr dirty="0" sz="4000" lang="en-US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dirty="0" sz="4000" lang="en-US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4000" lang="en-US"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2" name="Rounded Rectangle 8"/>
          <p:cNvSpPr/>
          <p:nvPr/>
        </p:nvSpPr>
        <p:spPr>
          <a:xfrm>
            <a:off x="609600" y="3429000"/>
            <a:ext cx="2286000" cy="914400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দোর</a:t>
            </a:r>
            <a:endParaRPr dirty="0" sz="4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2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115101" y="2915420"/>
            <a:ext cx="2247474" cy="1941559"/>
          </a:xfrm>
          <a:prstGeom prst="rect"/>
        </p:spPr>
      </p:pic>
      <p:sp>
        <p:nvSpPr>
          <p:cNvPr id="1048653" name="Rounded Rectangle 10"/>
          <p:cNvSpPr/>
          <p:nvPr/>
        </p:nvSpPr>
        <p:spPr>
          <a:xfrm>
            <a:off x="5562600" y="3429000"/>
            <a:ext cx="3581400" cy="914400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দুয়ার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দরজা</a:t>
            </a:r>
            <a:endParaRPr dirty="0" sz="4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4" name="Rounded Rectangle 11"/>
          <p:cNvSpPr/>
          <p:nvPr/>
        </p:nvSpPr>
        <p:spPr>
          <a:xfrm>
            <a:off x="609600" y="5476651"/>
            <a:ext cx="2286000" cy="914400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কুঞ্জ</a:t>
            </a:r>
            <a:endParaRPr dirty="0" sz="4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3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115101" y="4952676"/>
            <a:ext cx="2238375" cy="1962349"/>
          </a:xfrm>
          <a:prstGeom prst="rect"/>
        </p:spPr>
      </p:pic>
      <p:sp>
        <p:nvSpPr>
          <p:cNvPr id="1048655" name="Rounded Rectangle 13"/>
          <p:cNvSpPr/>
          <p:nvPr/>
        </p:nvSpPr>
        <p:spPr>
          <a:xfrm>
            <a:off x="5560324" y="4856979"/>
            <a:ext cx="3583675" cy="2001021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800" lang="en-US" err="1" smtClean="0">
                <a:solidFill>
                  <a:srgbClr val="33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লতাপাতা</a:t>
            </a:r>
            <a:r>
              <a:rPr dirty="0" sz="3800" lang="en-US" smtClean="0">
                <a:solidFill>
                  <a:srgbClr val="33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800" lang="en-US" err="1" smtClean="0">
                <a:solidFill>
                  <a:srgbClr val="33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আচ্ছাদিত</a:t>
            </a:r>
            <a:r>
              <a:rPr dirty="0" sz="3800" lang="en-US" smtClean="0">
                <a:solidFill>
                  <a:srgbClr val="33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800" lang="en-US" err="1" smtClean="0">
                <a:solidFill>
                  <a:srgbClr val="33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বৃত্তকার</a:t>
            </a:r>
            <a:r>
              <a:rPr dirty="0" sz="3800" lang="en-US" smtClean="0">
                <a:solidFill>
                  <a:srgbClr val="33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800" lang="en-US" err="1" smtClean="0">
                <a:solidFill>
                  <a:srgbClr val="33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dirty="0" sz="3800" lang="en-US" smtClean="0">
                <a:solidFill>
                  <a:srgbClr val="33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800" lang="en-US" err="1" smtClean="0">
                <a:solidFill>
                  <a:srgbClr val="33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dirty="0" sz="3800" lang="en-US" smtClean="0">
                <a:solidFill>
                  <a:srgbClr val="33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800" lang="en-US" err="1" smtClean="0">
                <a:solidFill>
                  <a:srgbClr val="33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উপবন</a:t>
            </a:r>
            <a:endParaRPr dirty="0" sz="3800" lang="en-US">
              <a:solidFill>
                <a:srgbClr val="33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7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2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4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5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5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5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5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5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5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6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6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7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7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7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7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>
                      <p:stCondLst>
                        <p:cond delay="indefinite"/>
                      </p:stCondLst>
                      <p:childTnLst>
                        <p:par>
                          <p:cTn fill="hold" id="7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9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81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2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3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4">
                      <p:stCondLst>
                        <p:cond delay="indefinite"/>
                      </p:stCondLst>
                      <p:childTnLst>
                        <p:par>
                          <p:cTn fill="hold" id="85">
                            <p:stCondLst>
                              <p:cond delay="0"/>
                            </p:stCondLst>
                            <p:childTnLst>
                              <p:par>
                                <p:cTn fill="hold" id="86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88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9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0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1">
                      <p:stCondLst>
                        <p:cond delay="indefinite"/>
                      </p:stCondLst>
                      <p:childTnLst>
                        <p:par>
                          <p:cTn fill="hold" id="9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3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95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96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7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9" grpId="0" animBg="1"/>
      <p:bldP spid="1048650" grpId="0" animBg="1"/>
      <p:bldP spid="1048651" grpId="0" animBg="1"/>
      <p:bldP spid="1048652" grpId="0" animBg="1"/>
      <p:bldP spid="1048653" grpId="0" animBg="1"/>
      <p:bldP spid="1048654" grpId="0" animBg="1"/>
      <p:bldP spid="10486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2"/>
          <p:cNvSpPr txBox="1"/>
          <p:nvPr/>
        </p:nvSpPr>
        <p:spPr>
          <a:xfrm>
            <a:off x="2362200" y="228600"/>
            <a:ext cx="4343400" cy="609600"/>
          </a:xfrm>
          <a:prstGeom prst="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685800" eaLnBrk="1" hangingPunct="1" latinLnBrk="0" rtl="0">
              <a:lnSpc>
                <a:spcPct val="89000"/>
              </a:lnSpc>
              <a:spcBef>
                <a:spcPct val="0"/>
              </a:spcBef>
              <a:buNone/>
              <a:defRPr baseline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dirty="0" lang="bn-IN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dirty="0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dirty="0" lang="en-US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টীকা</a:t>
            </a:r>
            <a:endParaRPr dirty="0" lang="en-US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7" name="Rounded Rectangle 4"/>
          <p:cNvSpPr/>
          <p:nvPr/>
        </p:nvSpPr>
        <p:spPr>
          <a:xfrm>
            <a:off x="609600" y="1384761"/>
            <a:ext cx="2286000" cy="914400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বেরিবেরি</a:t>
            </a:r>
            <a:endParaRPr dirty="0" sz="4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8" name="Rounded Rectangle 7"/>
          <p:cNvSpPr/>
          <p:nvPr/>
        </p:nvSpPr>
        <p:spPr>
          <a:xfrm>
            <a:off x="5560325" y="838200"/>
            <a:ext cx="3581400" cy="1974539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শোথ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dirty="0" sz="4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9" name="Rounded Rectangle 8"/>
          <p:cNvSpPr/>
          <p:nvPr/>
        </p:nvSpPr>
        <p:spPr>
          <a:xfrm>
            <a:off x="609600" y="3429000"/>
            <a:ext cx="2286000" cy="914400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পাণ্ডুর</a:t>
            </a:r>
            <a:endParaRPr dirty="0" sz="4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0" name="Rounded Rectangle 10"/>
          <p:cNvSpPr/>
          <p:nvPr/>
        </p:nvSpPr>
        <p:spPr>
          <a:xfrm>
            <a:off x="5562600" y="3431924"/>
            <a:ext cx="3581400" cy="914400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ফ্যাকাশে</a:t>
            </a:r>
            <a:endParaRPr dirty="0" sz="4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1" name="Rounded Rectangle 11"/>
          <p:cNvSpPr/>
          <p:nvPr/>
        </p:nvSpPr>
        <p:spPr>
          <a:xfrm>
            <a:off x="609600" y="5476651"/>
            <a:ext cx="2286000" cy="914400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মালিনী</a:t>
            </a:r>
            <a:endParaRPr dirty="0" sz="4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2" name="Rounded Rectangle 13"/>
          <p:cNvSpPr/>
          <p:nvPr/>
        </p:nvSpPr>
        <p:spPr>
          <a:xfrm>
            <a:off x="5622308" y="5436033"/>
            <a:ext cx="3583675" cy="858021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মালির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endParaRPr dirty="0" sz="4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4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115101" y="871180"/>
            <a:ext cx="2252165" cy="1941559"/>
          </a:xfrm>
          <a:prstGeom prst="rect"/>
        </p:spPr>
      </p:pic>
      <p:pic>
        <p:nvPicPr>
          <p:cNvPr id="2097165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126333" y="2882440"/>
            <a:ext cx="2240933" cy="1974539"/>
          </a:xfrm>
          <a:prstGeom prst="rect"/>
        </p:spPr>
      </p:pic>
      <p:pic>
        <p:nvPicPr>
          <p:cNvPr id="2097166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146093" y="4894834"/>
            <a:ext cx="2221173" cy="194042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5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3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1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34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9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>
                      <p:stCondLst>
                        <p:cond delay="indefinite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42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7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0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5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grpId="0" id="58" nodeType="click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55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55" fill="hold" id="61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"/>
                                          </p:val>
                                        </p:tav>
                                        <p:tav tm="69900">
                                          <p:val>
                                            <p:fltVal val="45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5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56" fill="hold" id="63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6" fill="hold" id="64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>
                      <p:stCondLst>
                        <p:cond delay="indefinite"/>
                      </p:stCondLst>
                      <p:childTnLst>
                        <p:par>
                          <p:cTn fill="hold" id="66">
                            <p:stCondLst>
                              <p:cond delay="0"/>
                            </p:stCondLst>
                            <p:childTnLst>
                              <p:par>
                                <p:cTn fill="hold" id="6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>
                      <p:stCondLst>
                        <p:cond delay="indefinite"/>
                      </p:stCondLst>
                      <p:childTnLst>
                        <p:par>
                          <p:cTn fill="hold" id="78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grpId="0" id="79" nodeType="click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55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55" fill="hold" id="82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"/>
                                          </p:val>
                                        </p:tav>
                                        <p:tav tm="69900">
                                          <p:val>
                                            <p:fltVal val="45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5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56" fill="hold" id="8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6" fill="hold" id="85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6" grpId="0" animBg="1"/>
      <p:bldP spid="1048657" grpId="0" animBg="1"/>
      <p:bldP spid="1048658" grpId="0" animBg="1"/>
      <p:bldP spid="1048659" grpId="0" animBg="1"/>
      <p:bldP spid="1048660" grpId="0" animBg="1"/>
      <p:bldP spid="1048661" grpId="0" animBg="1"/>
      <p:bldP spid="10486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>
          <a:xfrm>
            <a:off x="1371600" y="1219200"/>
            <a:ext cx="6400800" cy="685800"/>
          </a:xfrm>
          <a:solidFill>
            <a:srgbClr val="00B0F0"/>
          </a:solidFill>
        </p:spPr>
        <p:txBody>
          <a:bodyPr>
            <a:noAutofit/>
          </a:bodyPr>
          <a:p>
            <a:r>
              <a:rPr dirty="0" sz="4400" lang="bn-IN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dirty="0" sz="44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6" name="Content Placeholder 2"/>
          <p:cNvSpPr>
            <a:spLocks noGrp="1"/>
          </p:cNvSpPr>
          <p:nvPr>
            <p:ph idx="1"/>
          </p:nvPr>
        </p:nvSpPr>
        <p:spPr>
          <a:solidFill>
            <a:srgbClr val="330066"/>
          </a:solidFill>
        </p:spPr>
        <p:txBody>
          <a:bodyPr>
            <a:noAutofit/>
          </a:bodyPr>
          <a:p>
            <a:r>
              <a:rPr b="1" dirty="0" sz="6000" i="1" lang="bn-IN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6000" i="1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২টি </a:t>
            </a:r>
            <a:r>
              <a:rPr b="1" dirty="0" sz="6000" i="1" lang="en-US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b="1" dirty="0" sz="6000" i="1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6000" i="1" lang="en-US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b="1" dirty="0" sz="6000" i="1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6000" i="1" lang="en-US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রচনা</a:t>
            </a:r>
            <a:r>
              <a:rPr b="1" dirty="0" sz="6000" i="1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6000" i="1" lang="en-US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b="1" dirty="0" sz="6000" i="1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b="1" dirty="0" sz="6000" i="1" lang="en-US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বেরিবেরি</a:t>
            </a:r>
            <a:r>
              <a:rPr b="1" dirty="0" sz="6000" i="1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b="1" dirty="0" sz="6000" i="1" lang="en-US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কুঞ্জ</a:t>
            </a:r>
            <a:r>
              <a:rPr b="1" dirty="0" sz="6000" i="1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b="1" dirty="0" sz="6000" i="1" lang="en-US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পাণ্ডুর</a:t>
            </a:r>
            <a:r>
              <a:rPr b="1" dirty="0" sz="6000" i="1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b="1" dirty="0" sz="6000" i="1" lang="en-US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মালিনী</a:t>
            </a:r>
            <a:r>
              <a:rPr b="1" dirty="0" sz="6000" i="1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b="1" dirty="0" sz="6000" i="1" lang="en-US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ভজন</a:t>
            </a:r>
            <a:r>
              <a:rPr b="1" dirty="0" sz="6000" i="1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b="1" dirty="0" sz="6000" i="1" lang="en-US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2"/>
                                        <p:tgtEl>
                                          <p:spTgt spid="104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3"/>
                                        <p:tgtEl>
                                          <p:spTgt spid="104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104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15"/>
                                        <p:tgtEl>
                                          <p:spTgt spid="104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Oval 3"/>
          <p:cNvSpPr/>
          <p:nvPr/>
        </p:nvSpPr>
        <p:spPr>
          <a:xfrm>
            <a:off x="1981200" y="152400"/>
            <a:ext cx="6334558" cy="2438400"/>
          </a:xfrm>
          <a:prstGeom prst="ellipse"/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80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8000" lang="en-US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b="1" dirty="0" sz="80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8000" lang="en-US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b="1" dirty="0" sz="8000" lang="en-US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8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159000" y="2819400"/>
            <a:ext cx="4673600" cy="3505200"/>
          </a:xfrm>
          <a:prstGeom prst="rect"/>
        </p:spPr>
      </p:pic>
    </p:spTree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1140880" y="184547"/>
            <a:ext cx="4302966" cy="823871"/>
          </a:xfrm>
          <a:solidFill>
            <a:srgbClr val="808080"/>
          </a:solidFill>
        </p:spPr>
        <p:txBody>
          <a:bodyPr>
            <a:normAutofit fontScale="90000"/>
          </a:bodyPr>
          <a:p>
            <a:r>
              <a:rPr dirty="0" sz="6700" lang="as-IN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পরিবর্তন</a:t>
            </a:r>
            <a:r>
              <a:rPr dirty="0" lang="en-US"/>
              <a:t/>
            </a:r>
            <a:br>
              <a:rPr dirty="0" lang="en-US"/>
            </a:br>
            <a:endParaRPr dirty="0" lang="en-US"/>
          </a:p>
        </p:txBody>
      </p:sp>
      <p:sp>
        <p:nvSpPr>
          <p:cNvPr id="1048670" name="Content Placeholder 2"/>
          <p:cNvSpPr>
            <a:spLocks noGrp="1"/>
          </p:cNvSpPr>
          <p:nvPr>
            <p:ph idx="1"/>
          </p:nvPr>
        </p:nvSpPr>
        <p:spPr>
          <a:xfrm>
            <a:off x="474131" y="1314450"/>
            <a:ext cx="8534400" cy="3581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p>
            <a:r>
              <a:rPr b="1" dirty="0" sz="2800" lang="as-IN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চিকিৎসকের আদেশে দেওঘরে এসেছিলাম বায়ু পরিবর্তনের জন্যে। বায়ু পরিবর্তনে সাধারণত যা হয়</a:t>
            </a:r>
            <a:endParaRPr b="1" dirty="0" sz="2800" lang="as-IN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2800" lang="as-IN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সেও লোকে জানে, আবার আসেও। আমিও এসেছি</a:t>
            </a:r>
            <a:r>
              <a:rPr b="1" dirty="0" sz="2800" lang="as-IN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b="1" dirty="0" sz="2800" lang="en-US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2800" lang="as-IN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প্রাচীর </a:t>
            </a:r>
            <a:r>
              <a:rPr b="1" dirty="0" sz="2800" lang="as-IN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ঘেরা বাগানের মধ্যে একটা বড় বাড়িতে থাকি। রাত্রি তিনটে থেকে কাছে কোথাও একজন গলাভাঙা একঘেয়ে সুরে ভজন শুরু করে, ঘুম ভেঙে যায়, দোর খুলে বারান্দায় এসে বসি।</a:t>
            </a:r>
            <a:endParaRPr b="1" dirty="0" sz="2800" lang="as-IN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dirty="0" lang="en-US">
              <a:solidFill>
                <a:srgbClr val="002060"/>
              </a:solidFill>
            </a:endParaRPr>
          </a:p>
        </p:txBody>
      </p:sp>
      <p:pic>
        <p:nvPicPr>
          <p:cNvPr id="2097170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140883" y="4602974"/>
            <a:ext cx="3488267" cy="2255026"/>
          </a:xfrm>
          <a:prstGeom prst="ellipse"/>
          <a:ln>
            <a:noFill/>
          </a:ln>
          <a:effectLst>
            <a:softEdge rad="112500"/>
          </a:effectLst>
        </p:spPr>
      </p:pic>
      <p:pic>
        <p:nvPicPr>
          <p:cNvPr id="2097171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4741332" y="4259184"/>
            <a:ext cx="3883207" cy="2373975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3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1048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048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1048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1048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1048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1048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2"/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Rounded Rectangle 3"/>
          <p:cNvSpPr/>
          <p:nvPr/>
        </p:nvSpPr>
        <p:spPr>
          <a:xfrm>
            <a:off x="928686" y="57052"/>
            <a:ext cx="7637318" cy="1126748"/>
          </a:xfrm>
          <a:prstGeom prst="roundRect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800" lang="as-IN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 দিনের দিন আবার দুটিকে ফিরে আসতে দেখে মনে হলো যেন সত্যিকার একটা ভাবনা ঘুচে গেল।</a:t>
            </a:r>
            <a:endParaRPr dirty="0" sz="2800" lang="en-US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2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520198" y="1447800"/>
            <a:ext cx="2619375" cy="1743075"/>
          </a:xfrm>
          <a:prstGeom prst="rect"/>
        </p:spPr>
      </p:pic>
      <p:sp>
        <p:nvSpPr>
          <p:cNvPr id="1048672" name="Rounded Rectangle 5"/>
          <p:cNvSpPr/>
          <p:nvPr/>
        </p:nvSpPr>
        <p:spPr>
          <a:xfrm>
            <a:off x="3776307" y="3313349"/>
            <a:ext cx="2133600" cy="685800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বুলবুলি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3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02918" y="1461448"/>
            <a:ext cx="2762250" cy="1754448"/>
          </a:xfrm>
          <a:prstGeom prst="rect"/>
        </p:spPr>
      </p:pic>
      <p:sp>
        <p:nvSpPr>
          <p:cNvPr id="1048673" name="Rounded Rectangle 7"/>
          <p:cNvSpPr/>
          <p:nvPr/>
        </p:nvSpPr>
        <p:spPr>
          <a:xfrm>
            <a:off x="928686" y="3313349"/>
            <a:ext cx="2133600" cy="685800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4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315075" y="1468272"/>
            <a:ext cx="2600325" cy="1733976"/>
          </a:xfrm>
          <a:prstGeom prst="rect"/>
        </p:spPr>
      </p:pic>
      <p:sp>
        <p:nvSpPr>
          <p:cNvPr id="1048674" name="Rounded Rectangle 9"/>
          <p:cNvSpPr/>
          <p:nvPr/>
        </p:nvSpPr>
        <p:spPr>
          <a:xfrm>
            <a:off x="6629400" y="3317543"/>
            <a:ext cx="2133600" cy="685800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শ্যামা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5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685798" y="4175504"/>
            <a:ext cx="2619375" cy="1847850"/>
          </a:xfrm>
          <a:prstGeom prst="rect"/>
        </p:spPr>
      </p:pic>
      <p:sp>
        <p:nvSpPr>
          <p:cNvPr id="1048675" name="Rounded Rectangle 11"/>
          <p:cNvSpPr/>
          <p:nvPr/>
        </p:nvSpPr>
        <p:spPr>
          <a:xfrm>
            <a:off x="928686" y="6141066"/>
            <a:ext cx="2133600" cy="685800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শালিক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6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3448761" y="4121624"/>
            <a:ext cx="2762250" cy="1853963"/>
          </a:xfrm>
          <a:prstGeom prst="rect"/>
        </p:spPr>
      </p:pic>
      <p:sp>
        <p:nvSpPr>
          <p:cNvPr id="1048676" name="Rounded Rectangle 13"/>
          <p:cNvSpPr/>
          <p:nvPr/>
        </p:nvSpPr>
        <p:spPr>
          <a:xfrm>
            <a:off x="3743325" y="6137086"/>
            <a:ext cx="2133600" cy="685800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টুনটুনি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7" name="Picture 14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6315075" y="4191000"/>
            <a:ext cx="2600325" cy="1806196"/>
          </a:xfrm>
          <a:prstGeom prst="rect"/>
        </p:spPr>
      </p:pic>
      <p:sp>
        <p:nvSpPr>
          <p:cNvPr id="1048677" name="Rounded Rectangle 15"/>
          <p:cNvSpPr/>
          <p:nvPr/>
        </p:nvSpPr>
        <p:spPr>
          <a:xfrm>
            <a:off x="6604379" y="6137086"/>
            <a:ext cx="2133600" cy="685800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বেনে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000">
        <p14:shred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3"/>
                                        <p:tgtEl>
                                          <p:spTgt spid="209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8"/>
                                        <p:tgtEl>
                                          <p:spTgt spid="104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23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28"/>
                                        <p:tgtEl>
                                          <p:spTgt spid="104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33"/>
                                        <p:tgtEl>
                                          <p:spTgt spid="209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38"/>
                                        <p:tgtEl>
                                          <p:spTgt spid="104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43"/>
                                        <p:tgtEl>
                                          <p:spTgt spid="209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48"/>
                                        <p:tgtEl>
                                          <p:spTgt spid="104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id="51" nodeType="click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dur="2000" id="53"/>
                                        <p:tgtEl>
                                          <p:spTgt spid="209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>
                      <p:stCondLst>
                        <p:cond delay="indefinite"/>
                      </p:stCondLst>
                      <p:childTnLst>
                        <p:par>
                          <p:cTn fill="hold" id="5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6" nodeType="click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dur="2000" id="58"/>
                                        <p:tgtEl>
                                          <p:spTgt spid="104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id="61" nodeType="click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dur="2000" id="63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>
                      <p:stCondLst>
                        <p:cond delay="indefinite"/>
                      </p:stCondLst>
                      <p:childTnLst>
                        <p:par>
                          <p:cTn fill="hold" id="6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6" nodeType="click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dur="2000" id="68"/>
                                        <p:tgtEl>
                                          <p:spTgt spid="104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1" grpId="0" animBg="1"/>
      <p:bldP spid="1048672" grpId="0" animBg="1"/>
      <p:bldP spid="1048673" grpId="0" animBg="1"/>
      <p:bldP spid="1048674" grpId="0" animBg="1"/>
      <p:bldP spid="1048675" grpId="0" animBg="1"/>
      <p:bldP spid="1048676" grpId="0" animBg="1"/>
      <p:bldP spid="10486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Rounded Rectangle 3"/>
          <p:cNvSpPr/>
          <p:nvPr/>
        </p:nvSpPr>
        <p:spPr>
          <a:xfrm>
            <a:off x="838200" y="285475"/>
            <a:ext cx="7924800" cy="1327859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as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গোপনে আমার কাছে কী একটা নালিশ ও জানাতে চায়।</a:t>
            </a:r>
            <a:endParaRPr b="1" dirty="0" sz="3200" lang="en-US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b="1" dirty="0" lang="en-US">
              <a:solidFill>
                <a:srgbClr val="002060"/>
              </a:solidFill>
            </a:endParaRPr>
          </a:p>
        </p:txBody>
      </p:sp>
      <p:pic>
        <p:nvPicPr>
          <p:cNvPr id="2097178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828800" y="1761330"/>
            <a:ext cx="6096000" cy="4953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ferris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Rectangle 1"/>
          <p:cNvSpPr/>
          <p:nvPr/>
        </p:nvSpPr>
        <p:spPr>
          <a:xfrm>
            <a:off x="559592" y="148365"/>
            <a:ext cx="8077200" cy="3729998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rtlCol="0"/>
          <a:p>
            <a:pPr algn="l"/>
            <a:r>
              <a:rPr b="1" dirty="0" sz="2800" lang="en-US" smtClean="0">
                <a:solidFill>
                  <a:srgbClr val="33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800" lang="as-IN">
                <a:solidFill>
                  <a:srgbClr val="33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ট্রেন ছেড়ে দিলে, বাড়ি ফিরে যাবার আগ্রহ মনের মধ্যে কোথাও খুঁজে পেলাম </a:t>
            </a:r>
            <a:r>
              <a:rPr b="1" dirty="0" sz="2800" lang="as-IN" smtClean="0">
                <a:solidFill>
                  <a:srgbClr val="33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b="1" dirty="0" sz="2800" lang="en-US">
                <a:solidFill>
                  <a:srgbClr val="33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800" lang="en-US" smtClean="0">
                <a:solidFill>
                  <a:srgbClr val="33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b="1" dirty="0" sz="2800" lang="as-IN">
                <a:solidFill>
                  <a:srgbClr val="33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হয়ত, ওর চেয়ে তুচ্ছ জীব শহরে আর নেই! কেবলই মনে হতে লাগল, অতিথি আজ ফিরে গিয়ে দেখবে বাড়ির লোহার গেট বন্ধ, ঢোকবার জো নেই! পথে দাঁড়িয়ে দিন-দুই তার কাটবে, হয়ত নিস্তব্ধ মধ্যাহ্নের কোন ফাঁকে লুকিয়ে উপরে উঠে খুঁজে দেখবে আমার ঘরটা।</a:t>
            </a:r>
            <a:endParaRPr b="1" dirty="0" sz="2800" lang="en-US">
              <a:solidFill>
                <a:srgbClr val="33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b="1" dirty="0" sz="2800" lang="en-US">
              <a:solidFill>
                <a:srgbClr val="33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9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539584" y="3890377"/>
            <a:ext cx="5233989" cy="2755273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1228724" y="218658"/>
            <a:ext cx="6400800" cy="838200"/>
          </a:xfrm>
          <a:prstGeom prst="rect"/>
          <a:solidFill>
            <a:srgbClr val="00B0F0"/>
          </a:solidFill>
        </p:spPr>
        <p:txBody>
          <a:bodyPr anchor="t" bIns="45720" lIns="91440" rIns="91440" rtlCol="0" tIns="45720" vert="horz">
            <a:noAutofit/>
          </a:bodyPr>
          <a:lstStyle>
            <a:lvl1pPr algn="l" defTabSz="685800" eaLnBrk="1" hangingPunct="1" latinLnBrk="0" rtl="0">
              <a:lnSpc>
                <a:spcPct val="89000"/>
              </a:lnSpc>
              <a:spcBef>
                <a:spcPct val="0"/>
              </a:spcBef>
              <a:buNone/>
              <a:defRPr baseline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sz="4800" lang="bn-IN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dirty="0" sz="48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4" name="Content Placeholder 2"/>
          <p:cNvSpPr>
            <a:spLocks noGrp="1"/>
          </p:cNvSpPr>
          <p:nvPr>
            <p:ph idx="1"/>
          </p:nvPr>
        </p:nvSpPr>
        <p:spPr>
          <a:xfrm>
            <a:off x="828673" y="1285896"/>
            <a:ext cx="7200900" cy="1371600"/>
          </a:xfrm>
          <a:prstGeom prst="rect"/>
          <a:solidFill>
            <a:srgbClr val="FFFF00"/>
          </a:solidFill>
        </p:spPr>
        <p:txBody>
          <a:bodyPr bIns="45720" lIns="91440" rIns="91440" rtlCol="0" tIns="45720" vert="horz">
            <a:normAutofit/>
          </a:bodyPr>
          <a:lstStyle>
            <a:lvl1pPr algn="l" defTabSz="685800" eaLnBrk="1" hangingPunct="1" indent="-384048" latinLnBrk="0" marL="384048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baseline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indent="-384048" latinLnBrk="0" marL="914400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baseline="0"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indent="-384048" latinLnBrk="0" marL="1371600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baseline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indent="-384048" latinLnBrk="0" marL="1828800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baseline="0"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indent="-384048" latinLnBrk="0" marL="2286000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baseline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indent="-384048" latinLnBrk="0" marL="2743200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baseline="0"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384048" latinLnBrk="0" marL="3200400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baseline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384048" latinLnBrk="0" marL="3657600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baseline="0"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384048" latinLnBrk="0" marL="4114800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baseline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dirty="0" sz="3200" lang="en-US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মানবেতর</a:t>
            </a:r>
            <a:r>
              <a:rPr dirty="0" sz="3200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dirty="0" sz="3200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dirty="0" sz="3200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dirty="0" sz="3200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আচরণ</a:t>
            </a:r>
            <a:r>
              <a:rPr dirty="0" sz="3200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dirty="0" sz="3200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dirty="0" sz="3200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dirty="0" sz="3200" lang="en-US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দশটি</a:t>
            </a:r>
            <a:r>
              <a:rPr dirty="0" sz="3200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dirty="0" sz="3200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dirty="0" sz="3200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dirty="0" sz="3200" lang="en-US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dirty="0" sz="3200" lang="en-US"/>
          </a:p>
        </p:txBody>
      </p:sp>
      <p:pic>
        <p:nvPicPr>
          <p:cNvPr id="2097167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28700" y="2809458"/>
            <a:ext cx="7124700" cy="389614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p>
            <a:r>
              <a:rPr dirty="0" sz="7200" lang="bn-IN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dirty="0" sz="7200" lang="en-US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5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rcRect t="1997" b="1997"/>
          <a:stretch>
            <a:fillRect/>
          </a:stretch>
        </p:blipFill>
        <p:spPr>
          <a:xfrm>
            <a:off x="990600" y="2590800"/>
            <a:ext cx="2667000" cy="3170099"/>
          </a:xfrm>
        </p:spPr>
      </p:pic>
      <p:sp>
        <p:nvSpPr>
          <p:cNvPr id="1048613" name="TextBox 4"/>
          <p:cNvSpPr txBox="1"/>
          <p:nvPr/>
        </p:nvSpPr>
        <p:spPr>
          <a:xfrm>
            <a:off x="3810000" y="2590800"/>
            <a:ext cx="4648200" cy="3253740"/>
          </a:xfrm>
          <a:prstGeom prst="rect"/>
          <a:solidFill>
            <a:srgbClr val="808080"/>
          </a:solidFill>
        </p:spPr>
        <p:txBody>
          <a:bodyPr rtlCol="0" wrap="square">
            <a:spAutoFit/>
          </a:bodyPr>
          <a:p>
            <a:pPr algn="ctr"/>
            <a:r>
              <a:rPr b="1" dirty="0" sz="3200" lang="bn-IN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b="1" dirty="0" sz="3200" lang="bn-IN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b="1" dirty="0" sz="3200" lang="bn-IN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রশ</a:t>
            </a:r>
            <a:r>
              <a:rPr b="1" dirty="0" sz="3200" lang="bn-IN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b="1" dirty="0" sz="32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b="1" dirty="0" sz="32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b="1" dirty="0" sz="32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b="1" dirty="0" sz="32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bn-IN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altLang="en-US" b="1" lang="zh-CN"/>
          </a:p>
          <a:p>
            <a:pPr algn="ctr"/>
            <a:r>
              <a:rPr b="1" dirty="0" sz="3200" lang="bn-IN" smtClean="0">
                <a:solidFill>
                  <a:srgbClr val="00008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endParaRPr b="1" dirty="0" sz="3200" lang="bn-IN" smtClean="0">
              <a:solidFill>
                <a:srgbClr val="00008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3200" lang="bn-IN" smtClean="0">
                <a:solidFill>
                  <a:srgbClr val="330066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b="1" dirty="0" sz="3200" lang="bn-IN" smtClean="0">
                <a:solidFill>
                  <a:srgbClr val="330066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b="1" dirty="0" sz="3200" lang="bn-IN" smtClean="0">
                <a:solidFill>
                  <a:srgbClr val="330066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b="1" dirty="0" sz="3200" lang="bn-IN" smtClean="0">
                <a:solidFill>
                  <a:srgbClr val="330066"/>
                </a:solidFill>
                <a:latin typeface="NikoshBAN" pitchFamily="2" charset="0"/>
                <a:cs typeface="NikoshBAN" pitchFamily="2" charset="0"/>
              </a:rPr>
              <a:t>কজান্ডার</a:t>
            </a:r>
            <a:r>
              <a:rPr b="1" dirty="0" sz="3200" lang="en-US" smtClean="0">
                <a:solidFill>
                  <a:srgbClr val="33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smtClean="0">
                <a:solidFill>
                  <a:srgbClr val="330066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b="1" dirty="0" sz="3200" lang="en-US" smtClean="0">
                <a:solidFill>
                  <a:srgbClr val="330066"/>
                </a:solidFill>
                <a:latin typeface="NikoshBAN" pitchFamily="2" charset="0"/>
                <a:cs typeface="NikoshBAN" pitchFamily="2" charset="0"/>
              </a:rPr>
              <a:t>াইলট</a:t>
            </a:r>
            <a:r>
              <a:rPr b="1" dirty="0" sz="3200" lang="en-US" smtClean="0">
                <a:solidFill>
                  <a:srgbClr val="33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smtClean="0">
                <a:solidFill>
                  <a:srgbClr val="330066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b="1" dirty="0" sz="3200" lang="en-US" smtClean="0">
                <a:solidFill>
                  <a:srgbClr val="33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smtClean="0">
                <a:solidFill>
                  <a:srgbClr val="330066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b="1" dirty="0" sz="3200" lang="en-US" smtClean="0">
                <a:solidFill>
                  <a:srgbClr val="33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smtClean="0">
                <a:solidFill>
                  <a:srgbClr val="330066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b="1" dirty="0" sz="3200" lang="en-US" smtClean="0">
                <a:solidFill>
                  <a:srgbClr val="330066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b="1" dirty="0" sz="3200" lang="en-US" smtClean="0">
                <a:solidFill>
                  <a:srgbClr val="33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smtClean="0">
                <a:solidFill>
                  <a:srgbClr val="330066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b="1" dirty="0" sz="3200" lang="en-US" smtClean="0">
                <a:solidFill>
                  <a:srgbClr val="330066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b="1" dirty="0" sz="3200" lang="en-US" smtClean="0">
                <a:solidFill>
                  <a:srgbClr val="330066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b="1" dirty="0" sz="3200" lang="en-US" smtClean="0">
                <a:solidFill>
                  <a:srgbClr val="330066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b="1" dirty="0" sz="3200" lang="en-US" smtClean="0">
                <a:solidFill>
                  <a:srgbClr val="330066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b="1" dirty="0" sz="3200" lang="en-US" smtClean="0">
                <a:solidFill>
                  <a:srgbClr val="330066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b="1" dirty="0" sz="3200" lang="en-US" smtClean="0">
                <a:solidFill>
                  <a:srgbClr val="330066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b="1" dirty="0" sz="3200" lang="en-US" smtClean="0">
                <a:solidFill>
                  <a:srgbClr val="33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smtClean="0">
                <a:solidFill>
                  <a:srgbClr val="330066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b="1" dirty="0" sz="3200" lang="en-US" smtClean="0">
                <a:solidFill>
                  <a:srgbClr val="330066"/>
                </a:solidFill>
                <a:latin typeface="NikoshBAN" pitchFamily="2" charset="0"/>
                <a:cs typeface="NikoshBAN" pitchFamily="2" charset="0"/>
              </a:rPr>
              <a:t>ক্ষ্মীপু</a:t>
            </a:r>
            <a:r>
              <a:rPr b="1" dirty="0" sz="3200" lang="en-US" smtClean="0">
                <a:solidFill>
                  <a:srgbClr val="330066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b="1" dirty="0" sz="3200" lang="en-US" smtClean="0">
                <a:solidFill>
                  <a:srgbClr val="330066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b="1" dirty="0" sz="3200" lang="en-US" smtClean="0">
                <a:solidFill>
                  <a:srgbClr val="33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smtClean="0">
                <a:solidFill>
                  <a:srgbClr val="33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b="1" dirty="0" sz="32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b="1" dirty="0" sz="32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b="1" dirty="0" sz="32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b="1" dirty="0" sz="32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b="1" dirty="0" sz="32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6</a:t>
            </a:r>
            <a:r>
              <a:rPr b="1" dirty="0" sz="32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b="1" dirty="0" sz="32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b="1" dirty="0" sz="32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b="1" dirty="0" sz="32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b="1" dirty="0" sz="32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</a:t>
            </a:r>
            <a:endParaRPr altLang="en-US" b="1" lang="zh-CN"/>
          </a:p>
          <a:p>
            <a:pPr algn="ctr"/>
            <a:r>
              <a:rPr b="1" dirty="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Email – </a:t>
            </a:r>
            <a:r>
              <a:rPr b="1" dirty="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  <a:hlinkClick r:id="rId2"/>
              </a:rPr>
              <a:t>m</a:t>
            </a:r>
            <a:r>
              <a:rPr b="1" dirty="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  <a:hlinkClick r:id="rId2"/>
              </a:rPr>
              <a:t>n</a:t>
            </a:r>
            <a:r>
              <a:rPr b="1" dirty="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  <a:hlinkClick r:id="rId2"/>
              </a:rPr>
              <a:t>.</a:t>
            </a:r>
            <a:r>
              <a:rPr b="1" dirty="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  <a:hlinkClick r:id="rId2"/>
              </a:rPr>
              <a:t>m</a:t>
            </a:r>
            <a:r>
              <a:rPr b="1" dirty="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  <a:hlinkClick r:id="rId2"/>
              </a:rPr>
              <a:t>o</a:t>
            </a:r>
            <a:r>
              <a:rPr b="1" dirty="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  <a:hlinkClick r:id="rId2"/>
              </a:rPr>
              <a:t>r</a:t>
            </a:r>
            <a:r>
              <a:rPr b="1" dirty="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  <a:hlinkClick r:id="rId2"/>
              </a:rPr>
              <a:t>s</a:t>
            </a:r>
            <a:r>
              <a:rPr b="1" dirty="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  <a:hlinkClick r:id="rId2"/>
              </a:rPr>
              <a:t>h</a:t>
            </a:r>
            <a:r>
              <a:rPr b="1" dirty="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  <a:hlinkClick r:id="rId2"/>
              </a:rPr>
              <a:t>e</a:t>
            </a:r>
            <a:r>
              <a:rPr b="1" dirty="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  <a:hlinkClick r:id="rId2"/>
              </a:rPr>
              <a:t>d</a:t>
            </a:r>
            <a:r>
              <a:rPr b="1" dirty="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  <a:hlinkClick r:id="rId2"/>
              </a:rPr>
              <a:t>.</a:t>
            </a:r>
            <a:r>
              <a:rPr b="1" dirty="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  <a:hlinkClick r:id="rId2"/>
              </a:rPr>
              <a:t>b</a:t>
            </a:r>
            <a:r>
              <a:rPr b="1" dirty="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  <a:hlinkClick r:id="rId2"/>
              </a:rPr>
              <a:t>d</a:t>
            </a:r>
            <a:r>
              <a:rPr b="1" dirty="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  <a:hlinkClick r:id="rId2"/>
              </a:rPr>
              <a:t>@</a:t>
            </a:r>
            <a:r>
              <a:rPr b="1" dirty="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  <a:hlinkClick r:id="rId2"/>
              </a:rPr>
              <a:t>g</a:t>
            </a:r>
            <a:r>
              <a:rPr b="1" dirty="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  <a:hlinkClick r:id="rId2"/>
              </a:rPr>
              <a:t>m</a:t>
            </a:r>
            <a:r>
              <a:rPr b="1" dirty="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  <a:hlinkClick r:id="rId2"/>
              </a:rPr>
              <a:t>ai</a:t>
            </a:r>
            <a:r>
              <a:rPr b="1" dirty="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  <a:hlinkClick r:id="rId2"/>
              </a:rPr>
              <a:t>l</a:t>
            </a:r>
            <a:r>
              <a:rPr b="1" dirty="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  <a:hlinkClick r:id="rId2"/>
              </a:rPr>
              <a:t>.</a:t>
            </a:r>
            <a:r>
              <a:rPr b="1" dirty="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  <a:hlinkClick r:id="rId2"/>
              </a:rPr>
              <a:t>c</a:t>
            </a:r>
            <a:r>
              <a:rPr b="1" dirty="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  <a:hlinkClick r:id="rId2"/>
              </a:rPr>
              <a:t>o</a:t>
            </a:r>
            <a:r>
              <a:rPr b="1" dirty="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  <a:hlinkClick r:id="rId2"/>
              </a:rPr>
              <a:t>m</a:t>
            </a:r>
            <a:r>
              <a:rPr b="1" dirty="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  <a:hlinkClick r:id="rId2"/>
              </a:rPr>
              <a:t> </a:t>
            </a:r>
            <a:r>
              <a:rPr b="1" dirty="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  <a:hlinkClick r:id="rId2"/>
              </a:rPr>
              <a:t> </a:t>
            </a:r>
            <a:endParaRPr b="1" dirty="0" lang="en-US" smtClean="0">
              <a:latin typeface="NikoshBAN" pitchFamily="2" charset="0"/>
              <a:cs typeface="NikoshBAN" pitchFamily="2" charset="0"/>
              <a:sym typeface="Wingdings 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5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3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4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5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7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9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0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1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2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3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6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3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9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0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41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42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43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4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45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47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9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6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5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5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55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6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57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58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59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0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6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2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63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4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65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6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6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7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7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7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7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7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7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7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8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26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8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87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8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89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90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9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92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93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94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95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9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97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26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0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3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4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05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0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07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0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09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10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11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12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113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26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1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1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19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20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1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22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23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24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25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27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2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129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30" nodeType="withEffect" presetClass="entr" presetID="26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3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35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36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37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8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39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40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4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42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43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44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145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46" nodeType="withEffect" presetClass="entr" presetID="26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4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5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5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5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5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5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5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5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5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6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16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2" grpId="0" animBg="1"/>
      <p:bldP spid="1048613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/>
          <a:solidFill>
            <a:srgbClr val="FFE5E5"/>
          </a:solidFill>
        </p:spPr>
        <p:txBody>
          <a:bodyPr anchor="t" bIns="45720" lIns="91440" rIns="91440" rtlCol="0" tIns="45720" vert="horz">
            <a:normAutofit/>
          </a:bodyPr>
          <a:lstStyle>
            <a:lvl1pPr algn="l" defTabSz="685800" eaLnBrk="1" hangingPunct="1" latinLnBrk="0" rtl="0">
              <a:lnSpc>
                <a:spcPct val="89000"/>
              </a:lnSpc>
              <a:spcBef>
                <a:spcPct val="0"/>
              </a:spcBef>
              <a:buNone/>
              <a:defRPr baseline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b="1" dirty="0" sz="8000" lang="bn-IN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b="1" dirty="0" sz="8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0" name="Content Placeholder 2"/>
          <p:cNvSpPr>
            <a:spLocks noGrp="1"/>
          </p:cNvSpPr>
          <p:nvPr>
            <p:ph idx="1"/>
          </p:nvPr>
        </p:nvSpPr>
        <p:spPr>
          <a:xfrm>
            <a:off x="668057" y="2392090"/>
            <a:ext cx="8229600" cy="4093535"/>
          </a:xfrm>
          <a:prstGeom prst="rect"/>
          <a:solidFill>
            <a:srgbClr val="FFFFFF"/>
          </a:solidFill>
        </p:spPr>
        <p:txBody>
          <a:bodyPr bIns="45720" lIns="91440" rIns="91440" rtlCol="0" tIns="45720" vert="horz">
            <a:noAutofit/>
          </a:bodyPr>
          <a:lstStyle>
            <a:lvl1pPr algn="l" defTabSz="685800" eaLnBrk="1" hangingPunct="1" indent="-384048" latinLnBrk="0" marL="384048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baseline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indent="-384048" latinLnBrk="0" marL="914400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baseline="0"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indent="-384048" latinLnBrk="0" marL="1371600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baseline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indent="-384048" latinLnBrk="0" marL="1828800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baseline="0"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indent="-384048" latinLnBrk="0" marL="2286000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baseline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indent="-384048" latinLnBrk="0" marL="2743200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baseline="0"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384048" latinLnBrk="0" marL="3200400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baseline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384048" latinLnBrk="0" marL="3657600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baseline="0"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384048" latinLnBrk="0" marL="4114800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baseline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sz="32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b="1" dirty="0" sz="32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কোথায় </a:t>
            </a:r>
            <a:r>
              <a:rPr b="1" dirty="0" sz="32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b="1" dirty="0" sz="32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b="1" dirty="0" sz="32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b="1" dirty="0" sz="32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গিয়েছিলেন</a:t>
            </a:r>
            <a:r>
              <a:rPr b="1" dirty="0" sz="32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b="1" dirty="0" sz="3200" lang="bn-IN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b="1" dirty="0" sz="32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অতিথির</a:t>
            </a:r>
            <a:r>
              <a:rPr b="1" dirty="0" sz="3200" lang="en-US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b="1" dirty="0" sz="3200" lang="en-US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গল্পে</a:t>
            </a:r>
            <a:r>
              <a:rPr b="1" dirty="0" sz="3200" lang="en-US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b="1" dirty="0" sz="3200" lang="en-US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পাখির</a:t>
            </a:r>
            <a:r>
              <a:rPr b="1" dirty="0" sz="3200" lang="en-US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b="1" dirty="0" sz="3200" lang="en-US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b="1" dirty="0" sz="3200" lang="en-US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b="1" dirty="0" sz="3200" lang="en-US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b="1" dirty="0" sz="3200" lang="bn-IN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b="1" dirty="0" sz="32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লেখকের</a:t>
            </a:r>
            <a:r>
              <a:rPr b="1" dirty="0" sz="32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b="1" dirty="0" sz="32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গোপনে</a:t>
            </a:r>
            <a:r>
              <a:rPr b="1" dirty="0" sz="32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b="1" dirty="0" sz="32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নালিশ</a:t>
            </a:r>
            <a:r>
              <a:rPr b="1" dirty="0" sz="32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জানাতে</a:t>
            </a:r>
            <a:r>
              <a:rPr b="1" dirty="0" sz="32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এসেছিল</a:t>
            </a:r>
            <a:r>
              <a:rPr b="1" dirty="0" sz="32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b="1" dirty="0" sz="3200" lang="bn-IN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b="1" dirty="0" sz="32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b="1" dirty="0" sz="3200" lang="en-US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চট্টোপাধ্যায়কে</a:t>
            </a:r>
            <a:r>
              <a:rPr b="1" dirty="0" sz="3200" lang="en-US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b="1" dirty="0" sz="3200" lang="en-US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b="1" dirty="0" sz="3200" lang="en-US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b="1" dirty="0" sz="3200" lang="en-US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b="1" dirty="0" sz="3200" lang="en-US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b="1" dirty="0" sz="3200" lang="en-US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b="1" dirty="0" sz="3200" lang="en-US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/>
          <a:solidFill>
            <a:srgbClr val="000080"/>
          </a:solidFill>
        </p:spPr>
        <p:txBody>
          <a:bodyPr anchor="t" bIns="45720" lIns="91440" rIns="91440" rtlCol="0" tIns="45720" vert="horz">
            <a:noAutofit/>
          </a:bodyPr>
          <a:lstStyle>
            <a:lvl1pPr algn="l" defTabSz="685800" eaLnBrk="1" hangingPunct="1" latinLnBrk="0" rtl="0">
              <a:lnSpc>
                <a:spcPct val="89000"/>
              </a:lnSpc>
              <a:spcBef>
                <a:spcPct val="0"/>
              </a:spcBef>
              <a:buNone/>
              <a:defRPr baseline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b="1" dirty="0" sz="7200" i="1" lang="bn-IN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b="1" dirty="0" sz="7200" i="1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>
          <a:xfrm>
            <a:off x="1028700" y="2286000"/>
            <a:ext cx="7200900" cy="3581400"/>
          </a:xfrm>
          <a:prstGeom prst="rect"/>
          <a:solidFill>
            <a:srgbClr val="808080"/>
          </a:solidFill>
        </p:spPr>
        <p:txBody>
          <a:bodyPr bIns="45720" lIns="91440" rIns="91440" rtlCol="0" tIns="45720" vert="horz">
            <a:normAutofit/>
          </a:bodyPr>
          <a:lstStyle>
            <a:lvl1pPr algn="l" defTabSz="685800" eaLnBrk="1" hangingPunct="1" indent="-384048" latinLnBrk="0" marL="384048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baseline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indent="-384048" latinLnBrk="0" marL="914400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baseline="0"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indent="-384048" latinLnBrk="0" marL="1371600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baseline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indent="-384048" latinLnBrk="0" marL="1828800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baseline="0"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indent="-384048" latinLnBrk="0" marL="2286000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baseline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indent="-384048" latinLnBrk="0" marL="2743200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baseline="0"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384048" latinLnBrk="0" marL="3200400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baseline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384048" latinLnBrk="0" marL="3657600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baseline="0"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384048" latinLnBrk="0" marL="4114800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baseline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b="1" dirty="0" sz="6000" lang="en-US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b="1" dirty="0" sz="6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6000" lang="en-US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অভিজ্ঞতা</a:t>
            </a:r>
            <a:r>
              <a:rPr b="1" dirty="0" sz="6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6000" lang="en-US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b="1" dirty="0" sz="6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6000" lang="en-US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b="1" dirty="0" sz="6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6000" lang="en-US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ভ্রমণ</a:t>
            </a:r>
            <a:r>
              <a:rPr b="1" dirty="0" sz="6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6000" lang="en-US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কাহিনী</a:t>
            </a:r>
            <a:r>
              <a:rPr b="1" dirty="0" sz="6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6000" lang="en-US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b="1" dirty="0" sz="6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dirty="0" sz="4000" lang="en-US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Rectangle 6"/>
          <p:cNvSpPr/>
          <p:nvPr/>
        </p:nvSpPr>
        <p:spPr>
          <a:xfrm>
            <a:off x="686299" y="179037"/>
            <a:ext cx="8112050" cy="1828799"/>
          </a:xfrm>
          <a:prstGeom prst="rect"/>
          <a:solidFill>
            <a:srgbClr val="FFFFFF"/>
          </a:solidFill>
        </p:spPr>
        <p:txBody>
          <a:bodyPr bIns="45720" lIns="91440" rIns="91440" tIns="45720" wrap="none">
            <a:prstTxWarp prst="textFadeUp"/>
            <a:spAutoFit/>
          </a:bodyPr>
          <a:p>
            <a:pPr algn="ctr"/>
            <a:r>
              <a:rPr b="1" cap="all" dirty="0" sz="5400" lang="bn-IN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reflection algn="bl" blurRad="12700" dir="5400000" dist="1000" endPos="45000" rotWithShape="0" stA="28000" sy="-100000"/>
                </a:effectLst>
              </a:rPr>
              <a:t>সবাইকে ধন্যবাদ </a:t>
            </a:r>
            <a:endParaRPr b="1" cap="all" dirty="0" sz="5400" lang="en-US" spc="0">
              <a:ln w="9000" cmpd="sng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>
                <a:reflection algn="bl" blurRad="12700" dir="5400000" dist="1000" endPos="45000" rotWithShape="0" stA="28000" sy="-100000"/>
              </a:effectLst>
            </a:endParaRPr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21673" y="2307621"/>
            <a:ext cx="8076676" cy="4409746"/>
          </a:xfrm>
          <a:prstGeom prst="rect"/>
        </p:spPr>
      </p:pic>
    </p:spTree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conveyor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>
          <a:solidFill>
            <a:srgbClr val="9933FF"/>
          </a:solidFill>
        </p:spPr>
        <p:txBody>
          <a:bodyPr/>
          <a:p>
            <a:pPr algn="ctr"/>
            <a:r>
              <a:rPr b="1" dirty="0" sz="4400" i="1" lang="en-US" err="1" smtClean="0">
                <a:solidFill>
                  <a:srgbClr val="33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b="1" dirty="0" sz="4400" i="1" lang="en-US" smtClean="0">
                <a:solidFill>
                  <a:srgbClr val="33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400" i="1" lang="en-US" err="1" smtClean="0">
                <a:solidFill>
                  <a:srgbClr val="330066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b="1" dirty="0" sz="4400" i="1" lang="en-US">
              <a:solidFill>
                <a:srgbClr val="33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5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p>
            <a:pPr indent="0">
              <a:buNone/>
            </a:pPr>
            <a:r>
              <a:rPr b="1" dirty="0" sz="4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400" lang="bn-IN" smtClean="0">
                <a:latin typeface="NikoshBAN" pitchFamily="2" charset="0"/>
                <a:cs typeface="NikoshBAN" pitchFamily="2" charset="0"/>
              </a:rPr>
              <a:t>	</a:t>
            </a:r>
            <a:r>
              <a:rPr b="1" dirty="0" sz="4400" lang="en-US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b="1" dirty="0" sz="4400" lang="en-US" smtClean="0">
                <a:latin typeface="NikoshBAN" pitchFamily="2" charset="0"/>
                <a:cs typeface="NikoshBAN" pitchFamily="2" charset="0"/>
              </a:rPr>
              <a:t> :</a:t>
            </a:r>
            <a:r>
              <a:rPr b="1" dirty="0" sz="4400" lang="bn-IN" smtClean="0">
                <a:latin typeface="NikoshBAN" pitchFamily="2" charset="0"/>
                <a:cs typeface="NikoshBAN" pitchFamily="2" charset="0"/>
              </a:rPr>
              <a:t>	</a:t>
            </a:r>
            <a:r>
              <a:rPr b="1" dirty="0" sz="4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400" lang="en-US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b="1" dirty="0" sz="4400" lang="en-US" smtClean="0">
                <a:latin typeface="NikoshBAN" pitchFamily="2" charset="0"/>
                <a:cs typeface="NikoshBAN" pitchFamily="2" charset="0"/>
              </a:rPr>
              <a:t> </a:t>
            </a:r>
            <a:endParaRPr b="1" dirty="0" sz="4400" lang="en-US" smtClean="0">
              <a:latin typeface="NikoshBAN" pitchFamily="2" charset="0"/>
              <a:cs typeface="NikoshBAN" pitchFamily="2" charset="0"/>
            </a:endParaRPr>
          </a:p>
          <a:p>
            <a:pPr indent="0">
              <a:buNone/>
            </a:pPr>
            <a:r>
              <a:rPr b="1" dirty="0" sz="4400" lang="bn-IN" smtClean="0">
                <a:latin typeface="NikoshBAN" pitchFamily="2" charset="0"/>
                <a:cs typeface="NikoshBAN" pitchFamily="2" charset="0"/>
              </a:rPr>
              <a:t>	</a:t>
            </a:r>
            <a:r>
              <a:rPr b="1" dirty="0" sz="4400" lang="en-US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b="1" dirty="0" sz="4400" lang="en-US" smtClean="0">
                <a:latin typeface="NikoshBAN" pitchFamily="2" charset="0"/>
                <a:cs typeface="NikoshBAN" pitchFamily="2" charset="0"/>
              </a:rPr>
              <a:t> : </a:t>
            </a:r>
            <a:r>
              <a:rPr b="1" dirty="0" sz="4400" lang="bn-IN" smtClean="0">
                <a:latin typeface="NikoshBAN" pitchFamily="2" charset="0"/>
                <a:cs typeface="NikoshBAN" pitchFamily="2" charset="0"/>
              </a:rPr>
              <a:t>	</a:t>
            </a:r>
            <a:r>
              <a:rPr b="1" dirty="0" sz="4400" lang="en-US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b="1" dirty="0" sz="4400" lang="en-US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b="1" dirty="0" sz="4400" lang="en-US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b="1" dirty="0" sz="4400" lang="en-US" smtClean="0">
                <a:latin typeface="NikoshBAN" pitchFamily="2" charset="0"/>
                <a:cs typeface="NikoshBAN" pitchFamily="2" charset="0"/>
              </a:rPr>
              <a:t> </a:t>
            </a:r>
            <a:endParaRPr b="1" dirty="0" sz="4400" lang="bn-IN" smtClean="0">
              <a:latin typeface="NikoshBAN" pitchFamily="2" charset="0"/>
              <a:cs typeface="NikoshBAN" pitchFamily="2" charset="0"/>
            </a:endParaRPr>
          </a:p>
          <a:p>
            <a:pPr indent="0">
              <a:buNone/>
            </a:pPr>
            <a:r>
              <a:rPr b="1" dirty="0" sz="4400" lang="bn-IN" smtClean="0">
                <a:latin typeface="NikoshBAN" pitchFamily="2" charset="0"/>
                <a:cs typeface="NikoshBAN" pitchFamily="2" charset="0"/>
              </a:rPr>
              <a:t>	</a:t>
            </a:r>
            <a:r>
              <a:rPr b="1" dirty="0" sz="4400" lang="en-US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b="1" dirty="0" sz="4400" lang="en-US" smtClean="0">
                <a:latin typeface="NikoshBAN" pitchFamily="2" charset="0"/>
                <a:cs typeface="NikoshBAN" pitchFamily="2" charset="0"/>
              </a:rPr>
              <a:t> : </a:t>
            </a:r>
            <a:r>
              <a:rPr b="1" dirty="0" sz="4400" lang="bn-IN" smtClean="0">
                <a:latin typeface="NikoshBAN" pitchFamily="2" charset="0"/>
                <a:cs typeface="NikoshBAN" pitchFamily="2" charset="0"/>
              </a:rPr>
              <a:t>	</a:t>
            </a:r>
            <a:r>
              <a:rPr b="1" dirty="0" sz="4400" lang="en-US" smtClean="0">
                <a:latin typeface="NikoshBAN" pitchFamily="2" charset="0"/>
                <a:cs typeface="NikoshBAN" pitchFamily="2" charset="0"/>
              </a:rPr>
              <a:t>৪</a:t>
            </a:r>
            <a:r>
              <a:rPr b="1" dirty="0" sz="4400" lang="en-US" smtClean="0">
                <a:latin typeface="NikoshBAN" pitchFamily="2" charset="0"/>
                <a:cs typeface="NikoshBAN" pitchFamily="2" charset="0"/>
              </a:rPr>
              <a:t>০ </a:t>
            </a:r>
            <a:r>
              <a:rPr b="1" dirty="0" sz="4400" lang="en-US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b="1" dirty="0" sz="4400" lang="en-US" smtClean="0">
                <a:latin typeface="NikoshBAN" pitchFamily="2" charset="0"/>
                <a:cs typeface="NikoshBAN" pitchFamily="2" charset="0"/>
              </a:rPr>
              <a:t> </a:t>
            </a:r>
            <a:endParaRPr altLang="en-US" b="1" sz="4400" lang="zh-CN"/>
          </a:p>
          <a:p>
            <a:pPr indent="0">
              <a:buNone/>
            </a:pPr>
            <a:r>
              <a:rPr b="1" dirty="0" sz="4400" lang="bn-IN" smtClean="0">
                <a:latin typeface="NikoshBAN" pitchFamily="2" charset="0"/>
                <a:cs typeface="NikoshBAN" pitchFamily="2" charset="0"/>
              </a:rPr>
              <a:t>	</a:t>
            </a:r>
            <a:r>
              <a:rPr b="1" dirty="0" sz="4400" lang="en-US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b="1" dirty="0" sz="4400" lang="en-US" smtClean="0">
                <a:latin typeface="NikoshBAN" pitchFamily="2" charset="0"/>
                <a:cs typeface="NikoshBAN" pitchFamily="2" charset="0"/>
              </a:rPr>
              <a:t> : 	</a:t>
            </a:r>
            <a:r>
              <a:rPr b="1" dirty="0" sz="4400" lang="en-US" smtClean="0">
                <a:latin typeface="NikoshBAN" pitchFamily="2" charset="0"/>
                <a:cs typeface="NikoshBAN" pitchFamily="2" charset="0"/>
              </a:rPr>
              <a:t>২</a:t>
            </a:r>
            <a:r>
              <a:rPr b="1" dirty="0" sz="4400" lang="en-US" smtClean="0">
                <a:latin typeface="NikoshBAN" pitchFamily="2" charset="0"/>
                <a:cs typeface="NikoshBAN" pitchFamily="2" charset="0"/>
              </a:rPr>
              <a:t>৫</a:t>
            </a:r>
            <a:r>
              <a:rPr b="1" dirty="0" sz="4400" lang="en-US" smtClean="0">
                <a:latin typeface="NikoshBAN" pitchFamily="2" charset="0"/>
                <a:cs typeface="NikoshBAN" pitchFamily="2" charset="0"/>
              </a:rPr>
              <a:t>/</a:t>
            </a:r>
            <a:r>
              <a:rPr b="1" dirty="0" sz="4400" lang="en-US" smtClean="0">
                <a:latin typeface="NikoshBAN" pitchFamily="2" charset="0"/>
                <a:cs typeface="NikoshBAN" pitchFamily="2" charset="0"/>
              </a:rPr>
              <a:t>০</a:t>
            </a:r>
            <a:r>
              <a:rPr b="1" dirty="0" sz="4400" lang="en-US" smtClean="0">
                <a:latin typeface="NikoshBAN" pitchFamily="2" charset="0"/>
                <a:cs typeface="NikoshBAN" pitchFamily="2" charset="0"/>
              </a:rPr>
              <a:t>২</a:t>
            </a:r>
            <a:r>
              <a:rPr b="1" dirty="0" sz="4400" lang="en-US" smtClean="0">
                <a:latin typeface="NikoshBAN" pitchFamily="2" charset="0"/>
                <a:cs typeface="NikoshBAN" pitchFamily="2" charset="0"/>
              </a:rPr>
              <a:t>/</a:t>
            </a:r>
            <a:r>
              <a:rPr b="1" dirty="0" sz="4400" lang="en-US" smtClean="0">
                <a:latin typeface="NikoshBAN" pitchFamily="2" charset="0"/>
                <a:cs typeface="NikoshBAN" pitchFamily="2" charset="0"/>
              </a:rPr>
              <a:t>২</a:t>
            </a:r>
            <a:r>
              <a:rPr b="1" dirty="0" sz="4400" lang="en-US" smtClean="0">
                <a:latin typeface="NikoshBAN" pitchFamily="2" charset="0"/>
                <a:cs typeface="NikoshBAN" pitchFamily="2" charset="0"/>
              </a:rPr>
              <a:t>০</a:t>
            </a:r>
            <a:r>
              <a:rPr b="1" dirty="0" sz="4400" lang="en-US" smtClean="0">
                <a:latin typeface="NikoshBAN" pitchFamily="2" charset="0"/>
                <a:cs typeface="NikoshBAN" pitchFamily="2" charset="0"/>
              </a:rPr>
              <a:t>২</a:t>
            </a:r>
            <a:r>
              <a:rPr b="1" dirty="0" sz="4400" lang="en-US" smtClean="0">
                <a:latin typeface="NikoshBAN" pitchFamily="2" charset="0"/>
                <a:cs typeface="NikoshBAN" pitchFamily="2" charset="0"/>
              </a:rPr>
              <a:t>০</a:t>
            </a:r>
            <a:endParaRPr altLang="en-US" b="1" sz="4400" lang="zh-CN"/>
          </a:p>
          <a:p>
            <a:pPr indent="0">
              <a:buNone/>
            </a:pPr>
            <a:endParaRPr b="1" dirty="0" sz="44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3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dur="3000" id="7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1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2"/>
                                        <p:tgtEl>
                                          <p:spTgt spid="10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13"/>
                                        <p:tgtEl>
                                          <p:spTgt spid="10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6"/>
                                        <p:tgtEl>
                                          <p:spTgt spid="1048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17"/>
                                        <p:tgtEl>
                                          <p:spTgt spid="1048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20"/>
                                        <p:tgtEl>
                                          <p:spTgt spid="1048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21"/>
                                        <p:tgtEl>
                                          <p:spTgt spid="1048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" presetSubtype="3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24"/>
                                        <p:tgtEl>
                                          <p:spTgt spid="1048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25"/>
                                        <p:tgtEl>
                                          <p:spTgt spid="1048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p>
            <a:r>
              <a:rPr b="1" dirty="0" lang="en-US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মানসিক</a:t>
            </a:r>
            <a:r>
              <a:rPr b="1" dirty="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lang="en-US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প্রস্তুতি</a:t>
            </a:r>
            <a:r>
              <a:rPr b="1" dirty="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lang="en-US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6" name="Content Placeholder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371600" y="2438400"/>
            <a:ext cx="3117012" cy="3372768"/>
          </a:xfrm>
        </p:spPr>
      </p:pic>
      <p:pic>
        <p:nvPicPr>
          <p:cNvPr id="2097157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638800" y="413982"/>
            <a:ext cx="2743200" cy="2057400"/>
          </a:xfrm>
          <a:prstGeom prst="ellipse"/>
          <a:ln>
            <a:noFill/>
          </a:ln>
          <a:effectLst>
            <a:softEdge rad="112500"/>
          </a:effectLst>
        </p:spPr>
      </p:pic>
      <p:pic>
        <p:nvPicPr>
          <p:cNvPr id="2097158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797612" y="2471382"/>
            <a:ext cx="3651048" cy="3347786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7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8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9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0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2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3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4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5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7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5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4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41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2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1028700" y="198646"/>
            <a:ext cx="7200900" cy="762000"/>
          </a:xfrm>
          <a:solidFill>
            <a:srgbClr val="C0C0C0"/>
          </a:solidFill>
        </p:spPr>
        <p:txBody>
          <a:bodyPr/>
          <a:p>
            <a:pPr algn="ctr"/>
            <a:r>
              <a:rPr dirty="0" lang="bn-IN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dirty="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9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28699" y="960645"/>
            <a:ext cx="7200900" cy="3604146"/>
          </a:xfrm>
          <a:prstGeom prst="rect"/>
        </p:spPr>
      </p:pic>
      <p:sp>
        <p:nvSpPr>
          <p:cNvPr id="1048618" name="Rounded Rectangle 6"/>
          <p:cNvSpPr/>
          <p:nvPr/>
        </p:nvSpPr>
        <p:spPr>
          <a:xfrm>
            <a:off x="1091045" y="4931775"/>
            <a:ext cx="7704860" cy="1676400"/>
          </a:xfrm>
          <a:prstGeom prst="roundRect"/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5400" lang="en-US" smtClean="0">
                <a:solidFill>
                  <a:srgbClr val="330066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5400" lang="en-US" err="1" smtClean="0">
                <a:solidFill>
                  <a:srgbClr val="330066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অতিথির</a:t>
            </a:r>
            <a:r>
              <a:rPr b="1" dirty="0" sz="5400" lang="en-US" smtClean="0">
                <a:solidFill>
                  <a:srgbClr val="330066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5400" lang="en-US" err="1" smtClean="0">
                <a:solidFill>
                  <a:srgbClr val="330066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endParaRPr b="1" dirty="0" sz="5400" lang="en-US" smtClean="0">
              <a:solidFill>
                <a:srgbClr val="330066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b="1" dirty="0" sz="5400" lang="en-US" smtClean="0">
                <a:solidFill>
                  <a:srgbClr val="330066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শরৎচন্দ্র </a:t>
            </a:r>
            <a:r>
              <a:rPr b="1" dirty="0" sz="5400" lang="en-US" err="1" smtClean="0">
                <a:solidFill>
                  <a:srgbClr val="330066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</a:t>
            </a:r>
            <a:endParaRPr b="1" dirty="0" sz="5400" lang="en-US">
              <a:solidFill>
                <a:srgbClr val="330066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3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7" grpId="0" animBg="1"/>
      <p:bldP spid="10486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914400"/>
          </a:xfrm>
          <a:solidFill>
            <a:srgbClr val="FFFFFF"/>
          </a:solidFill>
        </p:spPr>
        <p:txBody>
          <a:bodyPr>
            <a:normAutofit fontScale="90000"/>
          </a:bodyPr>
          <a:p>
            <a:pPr algn="ctr"/>
            <a:r>
              <a:rPr dirty="0" sz="67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dirty="0" lang="bn-IN" smtClean="0"/>
              <a:t> </a:t>
            </a:r>
            <a:endParaRPr dirty="0" lang="en-US"/>
          </a:p>
        </p:txBody>
      </p:sp>
      <p:sp>
        <p:nvSpPr>
          <p:cNvPr id="1048620" name="Content Placeholder 2"/>
          <p:cNvSpPr>
            <a:spLocks noGrp="1"/>
          </p:cNvSpPr>
          <p:nvPr>
            <p:ph idx="1"/>
          </p:nvPr>
        </p:nvSpPr>
        <p:spPr>
          <a:xfrm>
            <a:off x="1000889" y="1875003"/>
            <a:ext cx="7891132" cy="4723103"/>
          </a:xfrm>
          <a:solidFill>
            <a:srgbClr val="330066"/>
          </a:solidFill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dirty="0" sz="3200" i="1" lang="bn-IN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১ . </a:t>
            </a:r>
            <a:r>
              <a:rPr b="1" dirty="0" sz="3200" i="1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শরৎচন্দ্র </a:t>
            </a:r>
            <a:r>
              <a:rPr b="1" dirty="0" sz="3200" i="1" lang="en-US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চট্টোপাধ্যায়</a:t>
            </a:r>
            <a:r>
              <a:rPr b="1" dirty="0" sz="3200" i="1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bn-IN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সম্পর্কে বর্ণনা করতে পারবে </a:t>
            </a:r>
            <a:endParaRPr b="1" dirty="0" sz="3200" i="1" lang="bn-IN" smtClean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00000"/>
              </a:lnSpc>
            </a:pPr>
            <a:r>
              <a:rPr b="1" dirty="0" sz="3200" i="1" lang="bn-IN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২ . </a:t>
            </a:r>
            <a:r>
              <a:rPr b="1" dirty="0" sz="3200" i="1" lang="en-US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আতিথ্যের</a:t>
            </a:r>
            <a:r>
              <a:rPr b="1" dirty="0" sz="3200" i="1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en-US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মর্যাদা</a:t>
            </a:r>
            <a:r>
              <a:rPr b="1" dirty="0" sz="3200" i="1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en-US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লঙ্ঘন</a:t>
            </a:r>
            <a:r>
              <a:rPr b="1" dirty="0" sz="3200" i="1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en-US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b="1" dirty="0" sz="3200" i="1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en-US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b="1" dirty="0" sz="3200" i="1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en-US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আরামে</a:t>
            </a:r>
            <a:r>
              <a:rPr b="1" dirty="0" sz="3200" i="1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en-US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নিশ্চিন্তে</a:t>
            </a:r>
            <a:r>
              <a:rPr b="1" dirty="0" sz="3200" i="1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en-US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b="1" dirty="0" sz="3200" i="1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en-US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b="1" dirty="0" sz="3200" i="1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en-US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b="1" dirty="0" sz="3200" i="1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en-US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b="1" dirty="0" sz="3200" i="1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en-US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b="1" dirty="0" sz="3200" i="1" lang="en-US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bn-IN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ব্যাখ্যা করতে </a:t>
            </a:r>
            <a:r>
              <a:rPr b="1" dirty="0" sz="3200" i="1" lang="bn-IN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b="1" dirty="0" sz="3200" i="1" lang="en-US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00000"/>
              </a:lnSpc>
            </a:pPr>
            <a:r>
              <a:rPr b="1" dirty="0" sz="3200" i="1" lang="bn-IN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৩ . </a:t>
            </a:r>
            <a:r>
              <a:rPr b="1" dirty="0" sz="3200" i="1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b="1" dirty="0" sz="3200" i="1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i="1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দেওঘরে</a:t>
            </a:r>
            <a:r>
              <a:rPr b="1" dirty="0" sz="3200" i="1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i="1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b="1" dirty="0" sz="3200" i="1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i="1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গিয়েছিল</a:t>
            </a:r>
            <a:r>
              <a:rPr b="1" dirty="0" sz="3200" i="1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i="1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b="1" dirty="0" sz="3200" i="1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i="1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b="1" dirty="0" sz="3200" i="1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i="1" lang="en-US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b="1" dirty="0" sz="3200" i="1" lang="en-US" smtClean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b="1" dirty="0" sz="3200" i="1" lang="en-US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b="1" dirty="0" sz="3200" i="1" lang="en-US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মানবেতর</a:t>
            </a:r>
            <a:r>
              <a:rPr b="1" dirty="0" sz="3200" i="1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en-US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পশুর</a:t>
            </a:r>
            <a:r>
              <a:rPr b="1" dirty="0" sz="3200" i="1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en-US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b="1" dirty="0" sz="3200" i="1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en-US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আচরণ</a:t>
            </a:r>
            <a:r>
              <a:rPr b="1" dirty="0" sz="3200" i="1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en-US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b="1" dirty="0" sz="3200" i="1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en-US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b="1" dirty="0" sz="3200" i="1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en-US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b="1" dirty="0" sz="3200" i="1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en-US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b="1" dirty="0" sz="3200" i="1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en-US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b="1" dirty="0" sz="3200" i="1" lang="en-US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b="1" dirty="0" sz="3200" i="1" lang="en-US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25"/>
                                        <p:tgtEl>
                                          <p:spTgt spid="10486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26"/>
                                        <p:tgtEl>
                                          <p:spTgt spid="10486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31"/>
                                        <p:tgtEl>
                                          <p:spTgt spid="104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32"/>
                                        <p:tgtEl>
                                          <p:spTgt spid="104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37"/>
                                        <p:tgtEl>
                                          <p:spTgt spid="104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38"/>
                                        <p:tgtEl>
                                          <p:spTgt spid="104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43"/>
                                        <p:tgtEl>
                                          <p:spTgt spid="104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44"/>
                                        <p:tgtEl>
                                          <p:spTgt spid="104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49"/>
                                        <p:tgtEl>
                                          <p:spTgt spid="1048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50"/>
                                        <p:tgtEl>
                                          <p:spTgt spid="1048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9" grpId="0" animBg="1"/>
      <p:bldP spid="1048620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>
          <a:xfrm>
            <a:off x="971549" y="152400"/>
            <a:ext cx="7200900" cy="762000"/>
          </a:xfrm>
          <a:solidFill>
            <a:srgbClr val="99CCFF"/>
          </a:solidFill>
        </p:spPr>
        <p:txBody>
          <a:bodyPr>
            <a:noAutofit/>
          </a:bodyPr>
          <a:p>
            <a:pPr algn="ctr"/>
            <a:r>
              <a:rPr dirty="0" sz="6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dirty="0" sz="6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6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dirty="0" sz="6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6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0" name="Content Placeholder 7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885949" y="1447800"/>
            <a:ext cx="5372100" cy="3581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048622" name="Snip Same Side Corner Rectangle 8"/>
          <p:cNvSpPr/>
          <p:nvPr/>
        </p:nvSpPr>
        <p:spPr>
          <a:xfrm>
            <a:off x="1178200" y="5175375"/>
            <a:ext cx="6465977" cy="990600"/>
          </a:xfrm>
          <a:prstGeom prst="snip2Same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54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5400" lang="en-US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শরৎচন্দ্র </a:t>
            </a:r>
            <a:r>
              <a:rPr b="1" dirty="0" sz="5400" lang="en-US" err="1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</a:t>
            </a:r>
            <a:endParaRPr b="1" dirty="0" sz="5400" lang="en-US">
              <a:solidFill>
                <a:srgbClr val="00206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dirty="0" lang="en-US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4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2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3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5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6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8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9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1" grpId="0" animBg="1"/>
      <p:bldP spid="10486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Up Arrow 1"/>
          <p:cNvSpPr/>
          <p:nvPr/>
        </p:nvSpPr>
        <p:spPr>
          <a:xfrm>
            <a:off x="4514307" y="1238526"/>
            <a:ext cx="235498" cy="1076503"/>
          </a:xfrm>
          <a:prstGeom prst="up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7" name="TextBox 2"/>
          <p:cNvSpPr txBox="1"/>
          <p:nvPr/>
        </p:nvSpPr>
        <p:spPr>
          <a:xfrm>
            <a:off x="3809149" y="73151"/>
            <a:ext cx="1676400" cy="1077218"/>
          </a:xfrm>
          <a:prstGeom prst="rect"/>
          <a:solidFill>
            <a:schemeClr val="bg2">
              <a:lumMod val="75000"/>
            </a:schemeClr>
          </a:solidFill>
        </p:spPr>
        <p:txBody>
          <a:bodyPr rtlCol="0" wrap="square">
            <a:spAutoFit/>
          </a:bodyPr>
          <a:p>
            <a:pPr algn="ctr"/>
            <a:r>
              <a:rPr b="1" dirty="0" sz="3200" lang="bn-IN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b="1" dirty="0" sz="3200" lang="bn-IN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bn-IN" smtClean="0">
                <a:latin typeface="NikoshBAN" pitchFamily="2" charset="0"/>
                <a:cs typeface="NikoshBAN" pitchFamily="2" charset="0"/>
              </a:rPr>
              <a:t>–  </a:t>
            </a:r>
            <a:r>
              <a:rPr b="1" dirty="0" sz="3200" lang="en-US" smtClean="0">
                <a:latin typeface="NikoshBAN" pitchFamily="2" charset="0"/>
                <a:cs typeface="NikoshBAN" pitchFamily="2" charset="0"/>
              </a:rPr>
              <a:t>১৮৭৬</a:t>
            </a:r>
            <a:endParaRPr b="1"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8" name="Right Arrow 3"/>
          <p:cNvSpPr/>
          <p:nvPr/>
        </p:nvSpPr>
        <p:spPr>
          <a:xfrm rot="18126597">
            <a:off x="4509920" y="1717838"/>
            <a:ext cx="1376581" cy="194910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9" name="TextBox 4"/>
          <p:cNvSpPr txBox="1"/>
          <p:nvPr/>
        </p:nvSpPr>
        <p:spPr>
          <a:xfrm>
            <a:off x="5646616" y="1216675"/>
            <a:ext cx="3453839" cy="1348741"/>
          </a:xfrm>
          <a:prstGeom prst="rect"/>
          <a:solidFill>
            <a:schemeClr val="bg2">
              <a:lumMod val="75000"/>
            </a:schemeClr>
          </a:solidFill>
        </p:spPr>
        <p:txBody>
          <a:bodyPr rtlCol="0" wrap="square">
            <a:spAutoFit/>
          </a:bodyPr>
          <a:p>
            <a:r>
              <a:rPr b="1" dirty="0" sz="2800" lang="bn-IN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জন্মস্থান </a:t>
            </a:r>
            <a:r>
              <a:rPr b="1" dirty="0" sz="2800" lang="bn-IN" smtClean="0">
                <a:latin typeface="NikoshBAN" pitchFamily="2" charset="0"/>
                <a:cs typeface="NikoshBAN" pitchFamily="2" charset="0"/>
              </a:rPr>
              <a:t>– 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পশ্চিমবঙ্গের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হুগলি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দেবানন্দপুর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গ্রামে</a:t>
            </a:r>
            <a:endParaRPr b="1" dirty="0" sz="28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0" name="Right Arrow 5"/>
          <p:cNvSpPr/>
          <p:nvPr/>
        </p:nvSpPr>
        <p:spPr>
          <a:xfrm rot="19227653">
            <a:off x="5204811" y="2282460"/>
            <a:ext cx="561476" cy="157179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1" name="TextBox 6"/>
          <p:cNvSpPr txBox="1"/>
          <p:nvPr/>
        </p:nvSpPr>
        <p:spPr>
          <a:xfrm>
            <a:off x="5646616" y="57359"/>
            <a:ext cx="3344984" cy="1577340"/>
          </a:xfrm>
          <a:prstGeom prst="rect"/>
          <a:solidFill>
            <a:schemeClr val="bg2">
              <a:lumMod val="75000"/>
            </a:schemeClr>
          </a:solidFill>
        </p:spPr>
        <p:txBody>
          <a:bodyPr rtlCol="0" wrap="square">
            <a:spAutoFit/>
          </a:bodyPr>
          <a:p>
            <a:pPr algn="ctr"/>
            <a:r>
              <a:rPr b="1" dirty="0" sz="3300" lang="bn-IN" smtClean="0">
                <a:latin typeface="NikoshBAN" pitchFamily="2" charset="0"/>
                <a:cs typeface="NikoshBAN" pitchFamily="2" charset="0"/>
              </a:rPr>
              <a:t>তিনি </a:t>
            </a:r>
            <a:r>
              <a:rPr b="1" dirty="0" sz="3300" lang="en-US" err="1" smtClean="0">
                <a:latin typeface="NikoshBAN" pitchFamily="2" charset="0"/>
                <a:cs typeface="NikoshBAN" pitchFamily="2" charset="0"/>
              </a:rPr>
              <a:t>কালজয়ী</a:t>
            </a:r>
            <a:r>
              <a:rPr b="1" dirty="0" sz="33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300" lang="en-US" err="1" smtClean="0">
                <a:latin typeface="NikoshBAN" pitchFamily="2" charset="0"/>
                <a:cs typeface="NikoshBAN" pitchFamily="2" charset="0"/>
              </a:rPr>
              <a:t>কথাশিল্পী</a:t>
            </a:r>
            <a:r>
              <a:rPr b="1" dirty="0" sz="33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300" lang="bn-IN" smtClean="0">
                <a:latin typeface="NikoshBAN" pitchFamily="2" charset="0"/>
                <a:cs typeface="NikoshBAN" pitchFamily="2" charset="0"/>
              </a:rPr>
              <a:t>নামে খ্যাত</a:t>
            </a:r>
            <a:endParaRPr b="1" dirty="0" sz="3300"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2" name="TextBox 7"/>
          <p:cNvSpPr txBox="1"/>
          <p:nvPr/>
        </p:nvSpPr>
        <p:spPr>
          <a:xfrm>
            <a:off x="5665522" y="2690917"/>
            <a:ext cx="3407938" cy="3202940"/>
          </a:xfrm>
          <a:prstGeom prst="rect"/>
          <a:solidFill>
            <a:schemeClr val="bg2">
              <a:lumMod val="75000"/>
            </a:schemeClr>
          </a:solidFill>
        </p:spPr>
        <p:txBody>
          <a:bodyPr rtlCol="0" wrap="square">
            <a:spAutoFit/>
          </a:bodyPr>
          <a:p>
            <a:r>
              <a:rPr b="1" dirty="0" sz="30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b="1" dirty="0" sz="3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0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b="1" dirty="0" sz="3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0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b="1" dirty="0" sz="3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0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জনপ্রিয়</a:t>
            </a:r>
            <a:r>
              <a:rPr b="1" dirty="0" sz="3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0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b="1" dirty="0" sz="3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0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হয়েছিলেন</a:t>
            </a:r>
            <a:r>
              <a:rPr b="1" dirty="0" sz="3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0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b="1" dirty="0" sz="3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0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পাঠকের</a:t>
            </a:r>
            <a:r>
              <a:rPr b="1" dirty="0" sz="3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0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আবেগকে</a:t>
            </a:r>
            <a:r>
              <a:rPr b="1" dirty="0" sz="3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0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যথাযত</a:t>
            </a:r>
            <a:r>
              <a:rPr b="1" dirty="0" sz="3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0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রূপায়ন</a:t>
            </a:r>
            <a:r>
              <a:rPr b="1" dirty="0" sz="3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0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b="1" dirty="0" sz="3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b="1" dirty="0" sz="3000" lang="en-US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b="1" dirty="0" sz="3000" lang="en-US">
              <a:solidFill>
                <a:srgbClr val="C00000"/>
              </a:solidFill>
            </a:endParaRPr>
          </a:p>
        </p:txBody>
      </p:sp>
      <p:sp>
        <p:nvSpPr>
          <p:cNvPr id="1048633" name="Right Arrow 8"/>
          <p:cNvSpPr/>
          <p:nvPr/>
        </p:nvSpPr>
        <p:spPr>
          <a:xfrm>
            <a:off x="5219017" y="3276600"/>
            <a:ext cx="473499" cy="217147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4" name="TextBox 9"/>
          <p:cNvSpPr txBox="1"/>
          <p:nvPr/>
        </p:nvSpPr>
        <p:spPr>
          <a:xfrm>
            <a:off x="3822699" y="5440462"/>
            <a:ext cx="5205211" cy="1259841"/>
          </a:xfrm>
          <a:prstGeom prst="rect"/>
          <a:solidFill>
            <a:schemeClr val="bg2">
              <a:lumMod val="75000"/>
            </a:schemeClr>
          </a:solidFill>
        </p:spPr>
        <p:txBody>
          <a:bodyPr rtlCol="0" wrap="square">
            <a:spAutoFit/>
          </a:bodyPr>
          <a:p>
            <a:pPr algn="ctr"/>
            <a:r>
              <a:rPr b="1" dirty="0" sz="3200" lang="bn-IN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b="1" dirty="0" sz="3200" lang="bn-IN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b="1" dirty="0" sz="2800" lang="en-US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জীবিকার</a:t>
            </a:r>
            <a:r>
              <a:rPr b="1" dirty="0" sz="2800" lang="en-US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সন্ধানে</a:t>
            </a:r>
            <a:r>
              <a:rPr b="1" dirty="0" sz="2800" lang="en-US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রেঙ্গুনে</a:t>
            </a:r>
            <a:r>
              <a:rPr b="1" dirty="0" sz="2800" lang="en-US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b="1" dirty="0" sz="2800" lang="en-US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b="1" dirty="0" sz="2800" lang="en-US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১৯০৩-১৯১৬ </a:t>
            </a:r>
            <a:r>
              <a:rPr b="1" dirty="0" sz="2800" lang="en-US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endParaRPr b="1" dirty="0" sz="2800" lang="en-US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endParaRPr b="1" dirty="0" lang="en-US">
              <a:solidFill>
                <a:srgbClr val="008000"/>
              </a:solidFill>
            </a:endParaRPr>
          </a:p>
        </p:txBody>
      </p:sp>
      <p:sp>
        <p:nvSpPr>
          <p:cNvPr id="1048635" name="Down Arrow 10"/>
          <p:cNvSpPr/>
          <p:nvPr/>
        </p:nvSpPr>
        <p:spPr>
          <a:xfrm>
            <a:off x="4695338" y="3669057"/>
            <a:ext cx="286462" cy="1741143"/>
          </a:xfrm>
          <a:prstGeom prst="down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6" name="TextBox 11"/>
          <p:cNvSpPr txBox="1"/>
          <p:nvPr/>
        </p:nvSpPr>
        <p:spPr>
          <a:xfrm>
            <a:off x="47759" y="1238526"/>
            <a:ext cx="3581400" cy="2288540"/>
          </a:xfrm>
          <a:prstGeom prst="rect"/>
          <a:solidFill>
            <a:schemeClr val="bg2">
              <a:lumMod val="75000"/>
            </a:schemeClr>
          </a:solidFill>
        </p:spPr>
        <p:txBody>
          <a:bodyPr rtlCol="0" wrap="square">
            <a:spAutoFit/>
          </a:bodyPr>
          <a:p>
            <a:r>
              <a:rPr b="1" dirty="0" sz="3200" lang="en-US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উপন্যাস</a:t>
            </a:r>
            <a:r>
              <a:rPr b="1" dirty="0" sz="3200" lang="bn-IN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bn-IN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b="1" dirty="0" sz="3200" lang="bn-IN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পল্লীসমাজ, </a:t>
            </a:r>
            <a:r>
              <a:rPr b="1" dirty="0" sz="3200" lang="en-US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দেবদাস</a:t>
            </a:r>
            <a:r>
              <a:rPr b="1" dirty="0" sz="3200" lang="en-US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b="1" dirty="0" sz="3200" lang="en-US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শ্রীকান্ত</a:t>
            </a:r>
            <a:r>
              <a:rPr b="1" dirty="0" sz="3200" lang="en-US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b="1" dirty="0" sz="3200" lang="en-US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গৃহদাহ</a:t>
            </a:r>
            <a:r>
              <a:rPr b="1" dirty="0" sz="3200" lang="en-US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b="1" dirty="0" sz="3200" lang="en-US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b="1" dirty="0" sz="3200" lang="en-US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দাবী</a:t>
            </a:r>
            <a:r>
              <a:rPr b="1" dirty="0" sz="3200" lang="en-US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b="1" dirty="0" sz="3200" lang="en-US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শেষপ্রশ্ন</a:t>
            </a:r>
            <a:r>
              <a:rPr b="1" dirty="0" sz="3200" lang="en-US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3200" lang="en-US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b="1" dirty="0" lang="en-US">
              <a:solidFill>
                <a:srgbClr val="0000FF"/>
              </a:solidFill>
            </a:endParaRPr>
          </a:p>
        </p:txBody>
      </p:sp>
      <p:sp>
        <p:nvSpPr>
          <p:cNvPr id="1048637" name="TextBox 13"/>
          <p:cNvSpPr txBox="1"/>
          <p:nvPr/>
        </p:nvSpPr>
        <p:spPr>
          <a:xfrm>
            <a:off x="82439" y="3270756"/>
            <a:ext cx="3581400" cy="1767840"/>
          </a:xfrm>
          <a:prstGeom prst="rect"/>
          <a:solidFill>
            <a:schemeClr val="bg2">
              <a:lumMod val="75000"/>
            </a:schemeClr>
          </a:solidFill>
        </p:spPr>
        <p:txBody>
          <a:bodyPr rtlCol="0" wrap="square">
            <a:spAutoFit/>
          </a:bodyPr>
          <a:p>
            <a:r>
              <a:rPr b="1" dirty="0" sz="2800" lang="en-US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 </a:t>
            </a:r>
            <a:r>
              <a:rPr b="1" dirty="0" sz="2800" lang="en-US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b="1" dirty="0" sz="2800" lang="en-US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b="1" dirty="0" sz="2800" lang="en-US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জগত্তারিণী</a:t>
            </a:r>
            <a:r>
              <a:rPr b="1" dirty="0" sz="2800" lang="en-US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800" lang="en-US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স্বর্ণপদক</a:t>
            </a:r>
            <a:endParaRPr b="1" dirty="0" sz="2800" lang="en-US" smtClean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2800" lang="en-US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b="1" dirty="0" sz="2800" lang="en-US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800" lang="en-US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b="1" dirty="0" sz="2800" lang="en-US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b="1" dirty="0" sz="2800" lang="en-US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b="1" dirty="0" sz="2800" lang="en-US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800" lang="en-US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</a:t>
            </a:r>
            <a:endParaRPr b="1" dirty="0" sz="2800" lang="en-US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8" name="TextBox 14"/>
          <p:cNvSpPr txBox="1"/>
          <p:nvPr/>
        </p:nvSpPr>
        <p:spPr>
          <a:xfrm>
            <a:off x="86932" y="4794132"/>
            <a:ext cx="3581400" cy="1424940"/>
          </a:xfrm>
          <a:prstGeom prst="rect"/>
          <a:solidFill>
            <a:schemeClr val="bg2">
              <a:lumMod val="75000"/>
            </a:schemeClr>
          </a:solidFill>
        </p:spPr>
        <p:txBody>
          <a:bodyPr rtlCol="0" wrap="square">
            <a:spAutoFit/>
          </a:bodyPr>
          <a:p>
            <a:r>
              <a:rPr b="1" dirty="0" sz="3000" lang="en-US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১৯০৭ </a:t>
            </a:r>
            <a:r>
              <a:rPr b="1" dirty="0" sz="3000" lang="en-US" err="1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b="1" dirty="0" sz="3000" lang="en-US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 ভারতী </a:t>
            </a:r>
            <a:r>
              <a:rPr b="1" dirty="0" sz="3000" lang="en-US" err="1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পত্রিকায়</a:t>
            </a:r>
            <a:r>
              <a:rPr b="1" dirty="0" sz="3000" lang="en-US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000" lang="en-US" err="1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বড়দিদি</a:t>
            </a:r>
            <a:r>
              <a:rPr b="1" dirty="0" sz="3000" lang="en-US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000" lang="en-US" err="1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উপন্যাস</a:t>
            </a:r>
            <a:r>
              <a:rPr b="1" dirty="0" sz="3000" lang="en-US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000" lang="en-US" err="1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b="1" dirty="0" sz="3000" lang="en-US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000" lang="en-US" err="1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b="1" dirty="0" sz="3000" lang="en-US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b="1" dirty="0" sz="3000" lang="en-US">
              <a:solidFill>
                <a:srgbClr val="99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9" name="Left Arrow 16"/>
          <p:cNvSpPr/>
          <p:nvPr/>
        </p:nvSpPr>
        <p:spPr>
          <a:xfrm rot="2229153" flipV="1">
            <a:off x="3657017" y="2300855"/>
            <a:ext cx="609600" cy="202942"/>
          </a:xfrm>
          <a:prstGeom prst="lef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0" name="Left Arrow 17"/>
          <p:cNvSpPr/>
          <p:nvPr/>
        </p:nvSpPr>
        <p:spPr>
          <a:xfrm rot="18871595">
            <a:off x="3596592" y="3323792"/>
            <a:ext cx="482600" cy="298706"/>
          </a:xfrm>
          <a:prstGeom prst="lef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1" name="Right Arrow 22"/>
          <p:cNvSpPr/>
          <p:nvPr/>
        </p:nvSpPr>
        <p:spPr>
          <a:xfrm rot="7219649">
            <a:off x="3369810" y="4089153"/>
            <a:ext cx="1304644" cy="227352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2" name="Oval 12"/>
          <p:cNvSpPr/>
          <p:nvPr/>
        </p:nvSpPr>
        <p:spPr>
          <a:xfrm>
            <a:off x="4075666" y="2450098"/>
            <a:ext cx="1143349" cy="1049963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400" lang="bn-IN" smtClean="0">
                <a:latin typeface="NikoshBAN" pitchFamily="2" charset="0"/>
                <a:cs typeface="NikoshBAN" pitchFamily="2" charset="0"/>
              </a:rPr>
              <a:t>জীবনী 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3" name="Right Arrow 18"/>
          <p:cNvSpPr/>
          <p:nvPr/>
        </p:nvSpPr>
        <p:spPr>
          <a:xfrm rot="13919192">
            <a:off x="3099077" y="1446725"/>
            <a:ext cx="1796745" cy="228547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4" name="TextBox 15"/>
          <p:cNvSpPr txBox="1"/>
          <p:nvPr/>
        </p:nvSpPr>
        <p:spPr>
          <a:xfrm>
            <a:off x="47760" y="228600"/>
            <a:ext cx="3514446" cy="523220"/>
          </a:xfrm>
          <a:prstGeom prst="rect"/>
          <a:solidFill>
            <a:schemeClr val="bg2">
              <a:lumMod val="75000"/>
            </a:schemeClr>
          </a:solidFill>
        </p:spPr>
        <p:txBody>
          <a:bodyPr rtlCol="0" wrap="square">
            <a:spAutoFit/>
          </a:bodyPr>
          <a:p>
            <a:pPr algn="ctr"/>
            <a:r>
              <a:rPr b="1" dirty="0" sz="2800" lang="bn-IN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b="1" dirty="0" sz="2800" lang="bn-IN" smtClean="0">
                <a:latin typeface="NikoshBAN" pitchFamily="2" charset="0"/>
                <a:cs typeface="NikoshBAN" pitchFamily="2" charset="0"/>
              </a:rPr>
              <a:t> – 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১৯৩৮</a:t>
            </a:r>
            <a:endParaRPr b="1" dirty="0" sz="28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1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23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5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2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9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3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33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3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37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>
                            <p:stCondLst>
                              <p:cond delay="13000"/>
                            </p:stCondLst>
                            <p:childTnLst>
                              <p:par>
                                <p:cTn fill="hold" grpId="0" id="3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41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>
                            <p:stCondLst>
                              <p:cond delay="15000"/>
                            </p:stCondLst>
                            <p:childTnLst>
                              <p:par>
                                <p:cTn fill="hold" grpId="0" id="43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45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>
                            <p:stCondLst>
                              <p:cond delay="17000"/>
                            </p:stCondLst>
                            <p:childTnLst>
                              <p:par>
                                <p:cTn fill="hold" grpId="0" id="47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49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>
                            <p:stCondLst>
                              <p:cond delay="19000"/>
                            </p:stCondLst>
                            <p:childTnLst>
                              <p:par>
                                <p:cTn fill="hold" grpId="0" id="5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53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>
                            <p:stCondLst>
                              <p:cond delay="19500"/>
                            </p:stCondLst>
                            <p:childTnLst>
                              <p:par>
                                <p:cTn fill="hold" grpId="0" id="5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57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>
                            <p:stCondLst>
                              <p:cond delay="20000"/>
                            </p:stCondLst>
                            <p:childTnLst>
                              <p:par>
                                <p:cTn fill="hold" grpId="0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61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>
                            <p:stCondLst>
                              <p:cond delay="21000"/>
                            </p:stCondLst>
                            <p:childTnLst>
                              <p:par>
                                <p:cTn fill="hold" grpId="0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67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>
                            <p:stCondLst>
                              <p:cond delay="22000"/>
                            </p:stCondLst>
                            <p:childTnLst>
                              <p:par>
                                <p:cTn fill="hold" grpId="0" id="7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3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>
                            <p:stCondLst>
                              <p:cond delay="24000"/>
                            </p:stCondLst>
                            <p:childTnLst>
                              <p:par>
                                <p:cTn fill="hold" grpId="0" id="7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7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>
                            <p:stCondLst>
                              <p:cond delay="26000"/>
                            </p:stCondLst>
                            <p:childTnLst>
                              <p:par>
                                <p:cTn fill="hold" grpId="0" id="7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81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>
                            <p:stCondLst>
                              <p:cond delay="28000"/>
                            </p:stCondLst>
                            <p:childTnLst>
                              <p:par>
                                <p:cTn fill="hold" grpId="0" id="83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85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6" grpId="0" animBg="1"/>
      <p:bldP spid="1048627" grpId="0" animBg="1"/>
      <p:bldP spid="1048628" grpId="0" animBg="1"/>
      <p:bldP spid="1048629" grpId="0" animBg="1"/>
      <p:bldP spid="1048630" grpId="0" animBg="1"/>
      <p:bldP spid="1048631" grpId="0" animBg="1"/>
      <p:bldP spid="1048632" grpId="0" animBg="1"/>
      <p:bldP spid="1048633" grpId="0" animBg="1"/>
      <p:bldP spid="1048634" grpId="0" animBg="1"/>
      <p:bldP spid="1048635" grpId="0" animBg="1"/>
      <p:bldP spid="1048636" grpId="0" animBg="1"/>
      <p:bldP spid="1048637" grpId="0" animBg="1"/>
      <p:bldP spid="1048638" grpId="0" animBg="1"/>
      <p:bldP spid="1048639" grpId="0" animBg="1"/>
      <p:bldP spid="1048640" grpId="0" animBg="1"/>
      <p:bldP spid="1048641" grpId="0" animBg="1"/>
      <p:bldP spid="1048642" grpId="0" animBg="1"/>
      <p:bldP spid="1048643" grpId="0" animBg="1"/>
      <p:bldP spid="10486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Content Placeholder 2"/>
          <p:cNvSpPr>
            <a:spLocks noGrp="1"/>
          </p:cNvSpPr>
          <p:nvPr>
            <p:ph idx="1"/>
          </p:nvPr>
        </p:nvSpPr>
        <p:spPr>
          <a:xfrm>
            <a:off x="879437" y="2186072"/>
            <a:ext cx="8068168" cy="2684746"/>
          </a:xfrm>
          <a:solidFill>
            <a:srgbClr val="92D050"/>
          </a:solidFill>
        </p:spPr>
        <p:txBody>
          <a:bodyPr>
            <a:normAutofit/>
          </a:bodyPr>
          <a:p>
            <a:pPr indent="0" marL="0">
              <a:buNone/>
            </a:pPr>
            <a:r>
              <a:rPr b="1" dirty="0" sz="3200" lang="bn-IN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 . </a:t>
            </a:r>
            <a:r>
              <a:rPr b="1" dirty="0" sz="32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শরৎচন্দ্র </a:t>
            </a:r>
            <a:r>
              <a:rPr b="1" dirty="0" sz="32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চট্টোপাধ্যায়</a:t>
            </a:r>
            <a:r>
              <a:rPr b="1" dirty="0" sz="32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কোথায় </a:t>
            </a:r>
            <a:r>
              <a:rPr b="1" dirty="0" sz="3200" lang="bn-IN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জন্মগ্রহণ করেন ?</a:t>
            </a:r>
            <a:endParaRPr b="1" dirty="0" sz="3200" lang="bn-IN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indent="0" marL="0">
              <a:buNone/>
            </a:pPr>
            <a:r>
              <a:rPr b="1" dirty="0" sz="3200" lang="bn-IN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 . </a:t>
            </a:r>
            <a:r>
              <a:rPr b="1" dirty="0" sz="32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লেখকের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bn-IN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রচিত </a:t>
            </a:r>
            <a:r>
              <a:rPr b="1" dirty="0" sz="32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b="1" dirty="0" sz="32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উপন্যাসের</a:t>
            </a:r>
            <a:r>
              <a:rPr b="1" dirty="0" sz="32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 </a:t>
            </a:r>
            <a:r>
              <a:rPr b="1" dirty="0" sz="32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bn-IN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b="1" dirty="0" sz="3200" lang="bn-IN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indent="0" marL="0">
              <a:buNone/>
            </a:pPr>
            <a:r>
              <a:rPr b="1" dirty="0" sz="3200" lang="bn-IN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 . </a:t>
            </a:r>
            <a:r>
              <a:rPr b="1" dirty="0" sz="32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বড়দিদি</a:t>
            </a:r>
            <a:r>
              <a:rPr b="1" dirty="0" sz="32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উপন্যাস</a:t>
            </a:r>
            <a:r>
              <a:rPr b="1" dirty="0" sz="32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b="1" dirty="0" sz="32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পত্রিকায়</a:t>
            </a:r>
            <a:r>
              <a:rPr b="1" dirty="0" sz="32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b="1" dirty="0" sz="32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b="1" dirty="0" sz="3200" lang="bn-IN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indent="0" marL="0">
              <a:buNone/>
            </a:pPr>
            <a:r>
              <a:rPr b="1" dirty="0" sz="3200" lang="bn-IN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 . </a:t>
            </a:r>
            <a:r>
              <a:rPr b="1" dirty="0" sz="32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জগত্তারিণী</a:t>
            </a:r>
            <a:r>
              <a:rPr b="1" dirty="0" sz="32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স্বর্ণপদক</a:t>
            </a:r>
            <a:r>
              <a:rPr b="1" dirty="0" sz="32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b="1" dirty="0" sz="32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b="1" dirty="0" sz="32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দিয়েছিল</a:t>
            </a:r>
            <a:r>
              <a:rPr b="1" dirty="0" sz="32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b="1" dirty="0" sz="3200" lang="en-US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6" name="TextBox 1"/>
          <p:cNvSpPr txBox="1"/>
          <p:nvPr/>
        </p:nvSpPr>
        <p:spPr>
          <a:xfrm>
            <a:off x="1752600" y="1219200"/>
            <a:ext cx="5791200" cy="815340"/>
          </a:xfrm>
          <a:prstGeom prst="rect"/>
          <a:solidFill>
            <a:srgbClr val="00B0F0"/>
          </a:solidFill>
        </p:spPr>
        <p:txBody>
          <a:bodyPr rtlCol="0" wrap="square">
            <a:spAutoFit/>
          </a:bodyPr>
          <a:p>
            <a:pPr algn="ctr"/>
            <a:r>
              <a:rPr b="1" dirty="0" sz="48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800" lang="en-US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b="1" dirty="0" sz="48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800" lang="en-US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b="1" dirty="0" sz="48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4800" lang="en-US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6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6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26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3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5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6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9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4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42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3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4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26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5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52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3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5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55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56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58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9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6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62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id="65" nodeType="clickEffect" presetClass="entr" presetID="26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6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7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7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7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7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7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7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8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6" grpId="0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lastClr="000000" val="windowText"/>
      </a:dk1>
      <a:lt1>
        <a:sysClr lastClr="FFFFFF" val="window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স্বাগতম</dc:title>
  <dc:creator>Tarak_sps</dc:creator>
  <cp:lastModifiedBy>Tariq</cp:lastModifiedBy>
  <dcterms:created xsi:type="dcterms:W3CDTF">2006-08-13T12:00:00Z</dcterms:created>
  <dcterms:modified xsi:type="dcterms:W3CDTF">2020-02-27T06:48:05Z</dcterms:modified>
</cp:coreProperties>
</file>