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8"/>
  </p:notesMasterIdLst>
  <p:sldIdLst>
    <p:sldId id="275" r:id="rId2"/>
    <p:sldId id="260" r:id="rId3"/>
    <p:sldId id="261" r:id="rId4"/>
    <p:sldId id="262" r:id="rId5"/>
    <p:sldId id="268" r:id="rId6"/>
    <p:sldId id="270" r:id="rId7"/>
    <p:sldId id="256" r:id="rId8"/>
    <p:sldId id="257" r:id="rId9"/>
    <p:sldId id="273" r:id="rId10"/>
    <p:sldId id="258" r:id="rId11"/>
    <p:sldId id="263" r:id="rId12"/>
    <p:sldId id="265" r:id="rId13"/>
    <p:sldId id="266" r:id="rId14"/>
    <p:sldId id="267" r:id="rId15"/>
    <p:sldId id="269" r:id="rId16"/>
    <p:sldId id="274" r:id="rId17"/>
  </p:sldIdLst>
  <p:sldSz cx="14400213" cy="719931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8" userDrawn="1">
          <p15:clr>
            <a:srgbClr val="A4A3A4"/>
          </p15:clr>
        </p15:guide>
        <p15:guide id="2" pos="45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 autoAdjust="0"/>
    <p:restoredTop sz="94716" autoAdjust="0"/>
  </p:normalViewPr>
  <p:slideViewPr>
    <p:cSldViewPr>
      <p:cViewPr varScale="1">
        <p:scale>
          <a:sx n="61" d="100"/>
          <a:sy n="61" d="100"/>
        </p:scale>
        <p:origin x="654" y="108"/>
      </p:cViewPr>
      <p:guideLst>
        <p:guide orient="horz" pos="2268"/>
        <p:guide pos="45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48041B-8A88-49A7-91BE-1BC45A949A31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00250" y="514350"/>
            <a:ext cx="51435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2B510-E27E-431B-BDEB-3B1FAA27E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234257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1pPr>
    <a:lvl2pPr marL="617129" algn="l" defTabSz="1234257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2pPr>
    <a:lvl3pPr marL="1234257" algn="l" defTabSz="1234257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3pPr>
    <a:lvl4pPr marL="1851386" algn="l" defTabSz="1234257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4pPr>
    <a:lvl5pPr marL="2468514" algn="l" defTabSz="1234257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5pPr>
    <a:lvl6pPr marL="3085643" algn="l" defTabSz="1234257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6pPr>
    <a:lvl7pPr marL="3702771" algn="l" defTabSz="1234257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7pPr>
    <a:lvl8pPr marL="4319900" algn="l" defTabSz="1234257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8pPr>
    <a:lvl9pPr marL="4937028" algn="l" defTabSz="1234257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888"/>
            <a:ext cx="14400213" cy="7208201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0027" y="2524204"/>
            <a:ext cx="9173682" cy="1728236"/>
          </a:xfrm>
        </p:spPr>
        <p:txBody>
          <a:bodyPr anchor="b">
            <a:noAutofit/>
          </a:bodyPr>
          <a:lstStyle>
            <a:lvl1pPr algn="r">
              <a:defRPr sz="5669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0027" y="4252438"/>
            <a:ext cx="9173682" cy="1151490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79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99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99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98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98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98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97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97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69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014" y="639939"/>
            <a:ext cx="10153695" cy="3572992"/>
          </a:xfrm>
        </p:spPr>
        <p:txBody>
          <a:bodyPr anchor="ctr">
            <a:normAutofit/>
          </a:bodyPr>
          <a:lstStyle>
            <a:lvl1pPr algn="l">
              <a:defRPr sz="461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014" y="4692885"/>
            <a:ext cx="10153695" cy="1649147"/>
          </a:xfrm>
        </p:spPr>
        <p:txBody>
          <a:bodyPr anchor="ctr">
            <a:normAutofit/>
          </a:bodyPr>
          <a:lstStyle>
            <a:lvl1pPr marL="0" indent="0" algn="l">
              <a:buNone/>
              <a:defRPr sz="189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79969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959937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3pPr>
            <a:lvl4pPr marL="1439906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4pPr>
            <a:lvl5pPr marL="1919874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5pPr>
            <a:lvl6pPr marL="2399843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6pPr>
            <a:lvl7pPr marL="2879811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7pPr>
            <a:lvl8pPr marL="33597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8pPr>
            <a:lvl9pPr marL="3839748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923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017" y="639939"/>
            <a:ext cx="9560142" cy="3173031"/>
          </a:xfrm>
        </p:spPr>
        <p:txBody>
          <a:bodyPr anchor="ctr">
            <a:normAutofit/>
          </a:bodyPr>
          <a:lstStyle>
            <a:lvl1pPr algn="l">
              <a:defRPr sz="461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13574" y="3812969"/>
            <a:ext cx="8533029" cy="39996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8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79969" indent="0">
              <a:buFontTx/>
              <a:buNone/>
              <a:defRPr/>
            </a:lvl2pPr>
            <a:lvl3pPr marL="959937" indent="0">
              <a:buFontTx/>
              <a:buNone/>
              <a:defRPr/>
            </a:lvl3pPr>
            <a:lvl4pPr marL="1439906" indent="0">
              <a:buFontTx/>
              <a:buNone/>
              <a:defRPr/>
            </a:lvl4pPr>
            <a:lvl5pPr marL="1919874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014" y="4692885"/>
            <a:ext cx="10153695" cy="1649147"/>
          </a:xfrm>
        </p:spPr>
        <p:txBody>
          <a:bodyPr anchor="ctr">
            <a:normAutofit/>
          </a:bodyPr>
          <a:lstStyle>
            <a:lvl1pPr marL="0" indent="0" algn="l">
              <a:buNone/>
              <a:defRPr sz="189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79969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959937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3pPr>
            <a:lvl4pPr marL="1439906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4pPr>
            <a:lvl5pPr marL="1919874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5pPr>
            <a:lvl6pPr marL="2399843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6pPr>
            <a:lvl7pPr marL="2879811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7pPr>
            <a:lvl8pPr marL="33597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8pPr>
            <a:lvl9pPr marL="3839748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40013" y="829714"/>
            <a:ext cx="720011" cy="613879"/>
          </a:xfrm>
          <a:prstGeom prst="rect">
            <a:avLst/>
          </a:prstGeom>
        </p:spPr>
        <p:txBody>
          <a:bodyPr vert="horz" lIns="95991" tIns="47995" rIns="95991" bIns="47995" rtlCol="0" anchor="ctr">
            <a:noAutofit/>
          </a:bodyPr>
          <a:lstStyle/>
          <a:p>
            <a:pPr lvl="0"/>
            <a:r>
              <a:rPr lang="en-US" sz="83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0503711" y="3030216"/>
            <a:ext cx="720011" cy="613879"/>
          </a:xfrm>
          <a:prstGeom prst="rect">
            <a:avLst/>
          </a:prstGeom>
        </p:spPr>
        <p:txBody>
          <a:bodyPr vert="horz" lIns="95991" tIns="47995" rIns="95991" bIns="47995" rtlCol="0" anchor="ctr">
            <a:noAutofit/>
          </a:bodyPr>
          <a:lstStyle/>
          <a:p>
            <a:pPr lvl="0"/>
            <a:r>
              <a:rPr lang="en-US" sz="83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2551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133481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014" y="2028141"/>
            <a:ext cx="10153695" cy="2724632"/>
          </a:xfrm>
        </p:spPr>
        <p:txBody>
          <a:bodyPr anchor="b">
            <a:normAutofit/>
          </a:bodyPr>
          <a:lstStyle>
            <a:lvl1pPr algn="l">
              <a:defRPr sz="461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014" y="4752773"/>
            <a:ext cx="10153695" cy="1589259"/>
          </a:xfrm>
        </p:spPr>
        <p:txBody>
          <a:bodyPr anchor="t">
            <a:normAutofit/>
          </a:bodyPr>
          <a:lstStyle>
            <a:lvl1pPr marL="0" indent="0" algn="l">
              <a:buNone/>
              <a:defRPr sz="189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79969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959937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3pPr>
            <a:lvl4pPr marL="1439906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4pPr>
            <a:lvl5pPr marL="1919874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5pPr>
            <a:lvl6pPr marL="2399843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6pPr>
            <a:lvl7pPr marL="2879811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7pPr>
            <a:lvl8pPr marL="33597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8pPr>
            <a:lvl9pPr marL="3839748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764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017" y="639939"/>
            <a:ext cx="9560142" cy="3173031"/>
          </a:xfrm>
        </p:spPr>
        <p:txBody>
          <a:bodyPr anchor="ctr">
            <a:normAutofit/>
          </a:bodyPr>
          <a:lstStyle>
            <a:lvl1pPr algn="l">
              <a:defRPr sz="461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00011" y="4212932"/>
            <a:ext cx="10153696" cy="539841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52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79969" indent="0">
              <a:buFontTx/>
              <a:buNone/>
              <a:defRPr/>
            </a:lvl2pPr>
            <a:lvl3pPr marL="959937" indent="0">
              <a:buFontTx/>
              <a:buNone/>
              <a:defRPr/>
            </a:lvl3pPr>
            <a:lvl4pPr marL="1439906" indent="0">
              <a:buFontTx/>
              <a:buNone/>
              <a:defRPr/>
            </a:lvl4pPr>
            <a:lvl5pPr marL="1919874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014" y="4752773"/>
            <a:ext cx="10153695" cy="1589259"/>
          </a:xfrm>
        </p:spPr>
        <p:txBody>
          <a:bodyPr anchor="t">
            <a:normAutofit/>
          </a:bodyPr>
          <a:lstStyle>
            <a:lvl1pPr marL="0" indent="0" algn="l">
              <a:buNone/>
              <a:defRPr sz="189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79969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959937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3pPr>
            <a:lvl4pPr marL="1439906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4pPr>
            <a:lvl5pPr marL="1919874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5pPr>
            <a:lvl6pPr marL="2399843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6pPr>
            <a:lvl7pPr marL="2879811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7pPr>
            <a:lvl8pPr marL="33597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8pPr>
            <a:lvl9pPr marL="3839748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40013" y="829714"/>
            <a:ext cx="720011" cy="613879"/>
          </a:xfrm>
          <a:prstGeom prst="rect">
            <a:avLst/>
          </a:prstGeom>
        </p:spPr>
        <p:txBody>
          <a:bodyPr vert="horz" lIns="95991" tIns="47995" rIns="95991" bIns="47995" rtlCol="0" anchor="ctr">
            <a:noAutofit/>
          </a:bodyPr>
          <a:lstStyle/>
          <a:p>
            <a:pPr lvl="0"/>
            <a:r>
              <a:rPr lang="en-US" sz="83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0503711" y="3030216"/>
            <a:ext cx="720011" cy="613879"/>
          </a:xfrm>
          <a:prstGeom prst="rect">
            <a:avLst/>
          </a:prstGeom>
        </p:spPr>
        <p:txBody>
          <a:bodyPr vert="horz" lIns="95991" tIns="47995" rIns="95991" bIns="47995" rtlCol="0" anchor="ctr">
            <a:noAutofit/>
          </a:bodyPr>
          <a:lstStyle/>
          <a:p>
            <a:pPr lvl="0"/>
            <a:r>
              <a:rPr lang="en-US" sz="83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108351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11" y="639939"/>
            <a:ext cx="10143697" cy="3173031"/>
          </a:xfrm>
        </p:spPr>
        <p:txBody>
          <a:bodyPr anchor="ctr">
            <a:normAutofit/>
          </a:bodyPr>
          <a:lstStyle>
            <a:lvl1pPr algn="l">
              <a:defRPr sz="461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00011" y="4212932"/>
            <a:ext cx="10153696" cy="539841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520">
                <a:solidFill>
                  <a:schemeClr val="accent1"/>
                </a:solidFill>
              </a:defRPr>
            </a:lvl1pPr>
            <a:lvl2pPr marL="479969" indent="0">
              <a:buFontTx/>
              <a:buNone/>
              <a:defRPr/>
            </a:lvl2pPr>
            <a:lvl3pPr marL="959937" indent="0">
              <a:buFontTx/>
              <a:buNone/>
              <a:defRPr/>
            </a:lvl3pPr>
            <a:lvl4pPr marL="1439906" indent="0">
              <a:buFontTx/>
              <a:buNone/>
              <a:defRPr/>
            </a:lvl4pPr>
            <a:lvl5pPr marL="1919874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014" y="4752773"/>
            <a:ext cx="10153695" cy="1589259"/>
          </a:xfrm>
        </p:spPr>
        <p:txBody>
          <a:bodyPr anchor="t">
            <a:normAutofit/>
          </a:bodyPr>
          <a:lstStyle>
            <a:lvl1pPr marL="0" indent="0" algn="l">
              <a:buNone/>
              <a:defRPr sz="189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79969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959937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3pPr>
            <a:lvl4pPr marL="1439906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4pPr>
            <a:lvl5pPr marL="1919874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5pPr>
            <a:lvl6pPr marL="2399843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6pPr>
            <a:lvl7pPr marL="2879811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7pPr>
            <a:lvl8pPr marL="33597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8pPr>
            <a:lvl9pPr marL="3839748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926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9326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10777" y="639939"/>
            <a:ext cx="1541058" cy="5512808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014" y="639939"/>
            <a:ext cx="8338883" cy="55128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837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77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435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014" y="2835286"/>
            <a:ext cx="10153695" cy="1917487"/>
          </a:xfrm>
        </p:spPr>
        <p:txBody>
          <a:bodyPr anchor="b"/>
          <a:lstStyle>
            <a:lvl1pPr algn="l">
              <a:defRPr sz="419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014" y="4752773"/>
            <a:ext cx="10153695" cy="903221"/>
          </a:xfrm>
        </p:spPr>
        <p:txBody>
          <a:bodyPr anchor="t"/>
          <a:lstStyle>
            <a:lvl1pPr marL="0" indent="0" algn="l">
              <a:buNone/>
              <a:defRPr sz="2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79969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959937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3pPr>
            <a:lvl4pPr marL="1439906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4pPr>
            <a:lvl5pPr marL="1919874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5pPr>
            <a:lvl6pPr marL="2399843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6pPr>
            <a:lvl7pPr marL="2879811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7pPr>
            <a:lvl8pPr marL="33597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8pPr>
            <a:lvl9pPr marL="3839748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769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0013" y="2268118"/>
            <a:ext cx="4941847" cy="40739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864" y="2268119"/>
            <a:ext cx="4941846" cy="40739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211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8137" y="2268532"/>
            <a:ext cx="4943722" cy="604942"/>
          </a:xfrm>
        </p:spPr>
        <p:txBody>
          <a:bodyPr anchor="b">
            <a:noAutofit/>
          </a:bodyPr>
          <a:lstStyle>
            <a:lvl1pPr marL="0" indent="0">
              <a:buNone/>
              <a:defRPr sz="2520" b="0"/>
            </a:lvl1pPr>
            <a:lvl2pPr marL="479969" indent="0">
              <a:buNone/>
              <a:defRPr sz="2100" b="1"/>
            </a:lvl2pPr>
            <a:lvl3pPr marL="959937" indent="0">
              <a:buNone/>
              <a:defRPr sz="1890" b="1"/>
            </a:lvl3pPr>
            <a:lvl4pPr marL="1439906" indent="0">
              <a:buNone/>
              <a:defRPr sz="1680" b="1"/>
            </a:lvl4pPr>
            <a:lvl5pPr marL="1919874" indent="0">
              <a:buNone/>
              <a:defRPr sz="1680" b="1"/>
            </a:lvl5pPr>
            <a:lvl6pPr marL="2399843" indent="0">
              <a:buNone/>
              <a:defRPr sz="1680" b="1"/>
            </a:lvl6pPr>
            <a:lvl7pPr marL="2879811" indent="0">
              <a:buNone/>
              <a:defRPr sz="1680" b="1"/>
            </a:lvl7pPr>
            <a:lvl8pPr marL="3359780" indent="0">
              <a:buNone/>
              <a:defRPr sz="1680" b="1"/>
            </a:lvl8pPr>
            <a:lvl9pPr marL="3839748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8137" y="2873474"/>
            <a:ext cx="4943722" cy="346855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9990" y="2268532"/>
            <a:ext cx="4943716" cy="604942"/>
          </a:xfrm>
        </p:spPr>
        <p:txBody>
          <a:bodyPr anchor="b">
            <a:noAutofit/>
          </a:bodyPr>
          <a:lstStyle>
            <a:lvl1pPr marL="0" indent="0">
              <a:buNone/>
              <a:defRPr sz="2520" b="0"/>
            </a:lvl1pPr>
            <a:lvl2pPr marL="479969" indent="0">
              <a:buNone/>
              <a:defRPr sz="2100" b="1"/>
            </a:lvl2pPr>
            <a:lvl3pPr marL="959937" indent="0">
              <a:buNone/>
              <a:defRPr sz="1890" b="1"/>
            </a:lvl3pPr>
            <a:lvl4pPr marL="1439906" indent="0">
              <a:buNone/>
              <a:defRPr sz="1680" b="1"/>
            </a:lvl4pPr>
            <a:lvl5pPr marL="1919874" indent="0">
              <a:buNone/>
              <a:defRPr sz="1680" b="1"/>
            </a:lvl5pPr>
            <a:lvl6pPr marL="2399843" indent="0">
              <a:buNone/>
              <a:defRPr sz="1680" b="1"/>
            </a:lvl6pPr>
            <a:lvl7pPr marL="2879811" indent="0">
              <a:buNone/>
              <a:defRPr sz="1680" b="1"/>
            </a:lvl7pPr>
            <a:lvl8pPr marL="3359780" indent="0">
              <a:buNone/>
              <a:defRPr sz="1680" b="1"/>
            </a:lvl8pPr>
            <a:lvl9pPr marL="3839748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9992" y="2873474"/>
            <a:ext cx="4943715" cy="346855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317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013" y="639939"/>
            <a:ext cx="10153695" cy="138653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776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461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013" y="1573188"/>
            <a:ext cx="4552659" cy="1342093"/>
          </a:xfrm>
        </p:spPr>
        <p:txBody>
          <a:bodyPr anchor="b">
            <a:normAutofit/>
          </a:bodyPr>
          <a:lstStyle>
            <a:lvl1pPr>
              <a:defRPr sz="2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2675" y="540552"/>
            <a:ext cx="5331033" cy="580148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0013" y="2915281"/>
            <a:ext cx="4552659" cy="2713073"/>
          </a:xfrm>
        </p:spPr>
        <p:txBody>
          <a:bodyPr>
            <a:normAutofit/>
          </a:bodyPr>
          <a:lstStyle>
            <a:lvl1pPr marL="0" indent="0">
              <a:buNone/>
              <a:defRPr sz="1470"/>
            </a:lvl1pPr>
            <a:lvl2pPr marL="479825" indent="0">
              <a:buNone/>
              <a:defRPr sz="1470"/>
            </a:lvl2pPr>
            <a:lvl3pPr marL="959649" indent="0">
              <a:buNone/>
              <a:defRPr sz="1260"/>
            </a:lvl3pPr>
            <a:lvl4pPr marL="1439474" indent="0">
              <a:buNone/>
              <a:defRPr sz="1050"/>
            </a:lvl4pPr>
            <a:lvl5pPr marL="1919298" indent="0">
              <a:buNone/>
              <a:defRPr sz="1050"/>
            </a:lvl5pPr>
            <a:lvl6pPr marL="2399123" indent="0">
              <a:buNone/>
              <a:defRPr sz="1050"/>
            </a:lvl6pPr>
            <a:lvl7pPr marL="2878947" indent="0">
              <a:buNone/>
              <a:defRPr sz="1050"/>
            </a:lvl7pPr>
            <a:lvl8pPr marL="3358772" indent="0">
              <a:buNone/>
              <a:defRPr sz="1050"/>
            </a:lvl8pPr>
            <a:lvl9pPr marL="3838597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32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013" y="5039519"/>
            <a:ext cx="10153694" cy="594944"/>
          </a:xfrm>
        </p:spPr>
        <p:txBody>
          <a:bodyPr anchor="b">
            <a:normAutofit/>
          </a:bodyPr>
          <a:lstStyle>
            <a:lvl1pPr algn="l">
              <a:defRPr sz="252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0013" y="639939"/>
            <a:ext cx="10153695" cy="4037114"/>
          </a:xfrm>
        </p:spPr>
        <p:txBody>
          <a:bodyPr anchor="t">
            <a:normAutofit/>
          </a:bodyPr>
          <a:lstStyle>
            <a:lvl1pPr marL="0" indent="0" algn="ctr">
              <a:buNone/>
              <a:defRPr sz="1680"/>
            </a:lvl1pPr>
            <a:lvl2pPr marL="479969" indent="0">
              <a:buNone/>
              <a:defRPr sz="1680"/>
            </a:lvl2pPr>
            <a:lvl3pPr marL="959937" indent="0">
              <a:buNone/>
              <a:defRPr sz="1680"/>
            </a:lvl3pPr>
            <a:lvl4pPr marL="1439906" indent="0">
              <a:buNone/>
              <a:defRPr sz="1680"/>
            </a:lvl4pPr>
            <a:lvl5pPr marL="1919874" indent="0">
              <a:buNone/>
              <a:defRPr sz="1680"/>
            </a:lvl5pPr>
            <a:lvl6pPr marL="2399843" indent="0">
              <a:buNone/>
              <a:defRPr sz="1680"/>
            </a:lvl6pPr>
            <a:lvl7pPr marL="2879811" indent="0">
              <a:buNone/>
              <a:defRPr sz="1680"/>
            </a:lvl7pPr>
            <a:lvl8pPr marL="3359780" indent="0">
              <a:buNone/>
              <a:defRPr sz="1680"/>
            </a:lvl8pPr>
            <a:lvl9pPr marL="3839748" indent="0">
              <a:buNone/>
              <a:defRPr sz="168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0013" y="5634463"/>
            <a:ext cx="10153694" cy="707569"/>
          </a:xfrm>
        </p:spPr>
        <p:txBody>
          <a:bodyPr>
            <a:normAutofit/>
          </a:bodyPr>
          <a:lstStyle>
            <a:lvl1pPr marL="0" indent="0">
              <a:buNone/>
              <a:defRPr sz="1260"/>
            </a:lvl1pPr>
            <a:lvl2pPr marL="479969" indent="0">
              <a:buNone/>
              <a:defRPr sz="1260"/>
            </a:lvl2pPr>
            <a:lvl3pPr marL="959937" indent="0">
              <a:buNone/>
              <a:defRPr sz="1050"/>
            </a:lvl3pPr>
            <a:lvl4pPr marL="1439906" indent="0">
              <a:buNone/>
              <a:defRPr sz="945"/>
            </a:lvl4pPr>
            <a:lvl5pPr marL="1919874" indent="0">
              <a:buNone/>
              <a:defRPr sz="945"/>
            </a:lvl5pPr>
            <a:lvl6pPr marL="2399843" indent="0">
              <a:buNone/>
              <a:defRPr sz="945"/>
            </a:lvl6pPr>
            <a:lvl7pPr marL="2879811" indent="0">
              <a:buNone/>
              <a:defRPr sz="945"/>
            </a:lvl7pPr>
            <a:lvl8pPr marL="3359780" indent="0">
              <a:buNone/>
              <a:defRPr sz="945"/>
            </a:lvl8pPr>
            <a:lvl9pPr marL="3839748" indent="0">
              <a:buNone/>
              <a:defRPr sz="94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58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888"/>
            <a:ext cx="14400213" cy="7208201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0013" y="639939"/>
            <a:ext cx="10153695" cy="138653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013" y="2268119"/>
            <a:ext cx="10153695" cy="40739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10126" y="6342032"/>
            <a:ext cx="1077109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0013" y="6342032"/>
            <a:ext cx="7438234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46603" y="6342032"/>
            <a:ext cx="807105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51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79969" rtl="0" eaLnBrk="1" latinLnBrk="0" hangingPunct="1">
        <a:spcBef>
          <a:spcPct val="0"/>
        </a:spcBef>
        <a:buNone/>
        <a:defRPr sz="3779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59976" indent="-359976" algn="l" defTabSz="479969" rtl="0" eaLnBrk="1" latinLnBrk="0" hangingPunct="1">
        <a:spcBef>
          <a:spcPts val="10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9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79949" indent="-299980" algn="l" defTabSz="479969" rtl="0" eaLnBrk="1" latinLnBrk="0" hangingPunct="1">
        <a:spcBef>
          <a:spcPts val="10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8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99921" indent="-239984" algn="l" defTabSz="479969" rtl="0" eaLnBrk="1" latinLnBrk="0" hangingPunct="1">
        <a:spcBef>
          <a:spcPts val="10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7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79890" indent="-239984" algn="l" defTabSz="479969" rtl="0" eaLnBrk="1" latinLnBrk="0" hangingPunct="1">
        <a:spcBef>
          <a:spcPts val="10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159859" indent="-239984" algn="l" defTabSz="479969" rtl="0" eaLnBrk="1" latinLnBrk="0" hangingPunct="1">
        <a:spcBef>
          <a:spcPts val="10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639827" indent="-239984" algn="l" defTabSz="479969" rtl="0" eaLnBrk="1" latinLnBrk="0" hangingPunct="1">
        <a:spcBef>
          <a:spcPts val="10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119796" indent="-239984" algn="l" defTabSz="479969" rtl="0" eaLnBrk="1" latinLnBrk="0" hangingPunct="1">
        <a:spcBef>
          <a:spcPts val="10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599764" indent="-239984" algn="l" defTabSz="479969" rtl="0" eaLnBrk="1" latinLnBrk="0" hangingPunct="1">
        <a:spcBef>
          <a:spcPts val="10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079733" indent="-239984" algn="l" defTabSz="479969" rtl="0" eaLnBrk="1" latinLnBrk="0" hangingPunct="1">
        <a:spcBef>
          <a:spcPts val="10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79969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79969" algn="l" defTabSz="479969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59937" algn="l" defTabSz="479969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39906" algn="l" defTabSz="479969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19874" algn="l" defTabSz="479969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399843" algn="l" defTabSz="479969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79811" algn="l" defTabSz="479969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59780" algn="l" defTabSz="479969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39748" algn="l" defTabSz="479969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4467" y="265278"/>
            <a:ext cx="5711277" cy="666875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9E45DE7-87E9-4299-8EED-C3DA337DD3CC}"/>
              </a:ext>
            </a:extLst>
          </p:cNvPr>
          <p:cNvSpPr/>
          <p:nvPr/>
        </p:nvSpPr>
        <p:spPr>
          <a:xfrm>
            <a:off x="4175879" y="2022301"/>
            <a:ext cx="6048451" cy="31547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99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bn-IN" sz="199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199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bn-IN" sz="199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199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bn-IN" sz="199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199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41868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>
            <a:cxnSpLocks/>
          </p:cNvCxnSpPr>
          <p:nvPr/>
        </p:nvCxnSpPr>
        <p:spPr>
          <a:xfrm>
            <a:off x="3161505" y="2005001"/>
            <a:ext cx="4438650" cy="290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 flipH="1">
            <a:off x="5523706" y="1999456"/>
            <a:ext cx="152400" cy="403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009106" y="6190456"/>
            <a:ext cx="457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523706" y="5885656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 flipH="1">
            <a:off x="7581106" y="2075656"/>
            <a:ext cx="38099" cy="411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cxnSpLocks/>
          </p:cNvCxnSpPr>
          <p:nvPr/>
        </p:nvCxnSpPr>
        <p:spPr>
          <a:xfrm>
            <a:off x="3085306" y="1923256"/>
            <a:ext cx="0" cy="426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085306" y="1542256"/>
            <a:ext cx="449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cxnSpLocks/>
          </p:cNvCxnSpPr>
          <p:nvPr/>
        </p:nvCxnSpPr>
        <p:spPr>
          <a:xfrm>
            <a:off x="7657304" y="1473676"/>
            <a:ext cx="0" cy="6387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085306" y="1542256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cxnSpLocks/>
          </p:cNvCxnSpPr>
          <p:nvPr/>
        </p:nvCxnSpPr>
        <p:spPr>
          <a:xfrm>
            <a:off x="5676105" y="1473676"/>
            <a:ext cx="0" cy="5638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466306" y="1466057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দশক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676106" y="1466057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itchFamily="2" charset="0"/>
                <a:cs typeface="NikoshBAN" pitchFamily="2" charset="0"/>
              </a:rPr>
              <a:t>একক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3085306" y="3873976"/>
            <a:ext cx="464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3161506" y="2121376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3847306" y="2075656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4533106" y="2075656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237706" y="2380456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4685506" y="2304256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3313906" y="2609056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3923506" y="2304256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4075906" y="2609056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4990306" y="2609056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3466306" y="2761456"/>
            <a:ext cx="457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228306" y="2761456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990306" y="2761456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3618706" y="3066256"/>
            <a:ext cx="457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>
                <a:latin typeface="NikoshBAN" pitchFamily="2" charset="0"/>
                <a:cs typeface="NikoshBAN" pitchFamily="2" charset="0"/>
              </a:rPr>
              <a:t>১০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4344270" y="3079596"/>
            <a:ext cx="457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>
                <a:latin typeface="NikoshBAN" pitchFamily="2" charset="0"/>
                <a:cs typeface="NikoshBAN" pitchFamily="2" charset="0"/>
              </a:rPr>
              <a:t>১০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4990306" y="3031624"/>
            <a:ext cx="457200" cy="6095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>
                <a:latin typeface="NikoshBAN" pitchFamily="2" charset="0"/>
                <a:cs typeface="NikoshBAN" pitchFamily="2" charset="0"/>
              </a:rPr>
              <a:t>১০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6133306" y="3294856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6133306" y="2761456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3542506" y="4056856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4456906" y="4133056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3618706" y="4437856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3771106" y="5047456"/>
            <a:ext cx="533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>
                <a:latin typeface="NikoshBAN" pitchFamily="2" charset="0"/>
                <a:cs typeface="NikoshBAN" pitchFamily="2" charset="0"/>
              </a:rPr>
              <a:t>১০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3694906" y="4742656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4533106" y="4437856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4609306" y="4818856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4685506" y="5047456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>
                <a:latin typeface="NikoshBAN" pitchFamily="2" charset="0"/>
                <a:cs typeface="NikoshBAN" pitchFamily="2" charset="0"/>
              </a:rPr>
              <a:t>১০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6209506" y="4056856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6209506" y="4590256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6209506" y="5047456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6209506" y="5504656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TextBox 95"/>
          <p:cNvSpPr txBox="1"/>
          <p:nvPr/>
        </p:nvSpPr>
        <p:spPr>
          <a:xfrm>
            <a:off x="8876506" y="3142456"/>
            <a:ext cx="12953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>
                <a:latin typeface="NikoshBAN" pitchFamily="2" charset="0"/>
                <a:cs typeface="NikoshBAN" pitchFamily="2" charset="0"/>
              </a:rPr>
              <a:t>৩ ২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8876506" y="4056857"/>
            <a:ext cx="259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>
                <a:latin typeface="NikoshBAN" pitchFamily="2" charset="0"/>
                <a:cs typeface="NikoshBAN" pitchFamily="2" charset="0"/>
              </a:rPr>
              <a:t>২ ৪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99" name="Straight Connector 98"/>
          <p:cNvCxnSpPr>
            <a:cxnSpLocks/>
          </p:cNvCxnSpPr>
          <p:nvPr/>
        </p:nvCxnSpPr>
        <p:spPr>
          <a:xfrm>
            <a:off x="8419307" y="5047456"/>
            <a:ext cx="21335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Plus 101"/>
          <p:cNvSpPr/>
          <p:nvPr/>
        </p:nvSpPr>
        <p:spPr>
          <a:xfrm>
            <a:off x="8343106" y="4361656"/>
            <a:ext cx="381000" cy="457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6" name="Straight Connector 105"/>
          <p:cNvCxnSpPr>
            <a:cxnSpLocks/>
          </p:cNvCxnSpPr>
          <p:nvPr/>
        </p:nvCxnSpPr>
        <p:spPr>
          <a:xfrm>
            <a:off x="9981405" y="3523456"/>
            <a:ext cx="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cxnSpLocks/>
          </p:cNvCxnSpPr>
          <p:nvPr/>
        </p:nvCxnSpPr>
        <p:spPr>
          <a:xfrm>
            <a:off x="9409906" y="3523456"/>
            <a:ext cx="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cxnSpLocks/>
          </p:cNvCxnSpPr>
          <p:nvPr/>
        </p:nvCxnSpPr>
        <p:spPr>
          <a:xfrm>
            <a:off x="8876506" y="3447256"/>
            <a:ext cx="0" cy="16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3542506" y="3980656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618706" y="4361656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3771106" y="4971256"/>
            <a:ext cx="533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>
                <a:latin typeface="NikoshBAN" pitchFamily="2" charset="0"/>
                <a:cs typeface="NikoshBAN" pitchFamily="2" charset="0"/>
              </a:rPr>
              <a:t>১০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3694906" y="4666456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3542506" y="4133056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3618706" y="4514056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3923506" y="5123656"/>
            <a:ext cx="533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>
                <a:latin typeface="NikoshBAN" pitchFamily="2" charset="0"/>
                <a:cs typeface="NikoshBAN" pitchFamily="2" charset="0"/>
              </a:rPr>
              <a:t>১০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3771106" y="4666456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4533106" y="4133056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4609306" y="4437856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4761706" y="5047456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>
                <a:latin typeface="NikoshBAN" pitchFamily="2" charset="0"/>
                <a:cs typeface="NikoshBAN" pitchFamily="2" charset="0"/>
              </a:rPr>
              <a:t>১০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3847306" y="5199856"/>
            <a:ext cx="533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>
                <a:latin typeface="NikoshBAN" pitchFamily="2" charset="0"/>
                <a:cs typeface="NikoshBAN" pitchFamily="2" charset="0"/>
              </a:rPr>
              <a:t>১০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4685506" y="4437856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4837906" y="5123656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>
                <a:latin typeface="NikoshBAN" pitchFamily="2" charset="0"/>
                <a:cs typeface="NikoshBAN" pitchFamily="2" charset="0"/>
              </a:rPr>
              <a:t>১০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4533106" y="4209256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533106" y="4590256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4837906" y="5276056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>
                <a:latin typeface="NikoshBAN" pitchFamily="2" charset="0"/>
                <a:cs typeface="NikoshBAN" pitchFamily="2" charset="0"/>
              </a:rPr>
              <a:t>১০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/>
      <p:bldP spid="97" grpId="0"/>
      <p:bldP spid="10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ave 2"/>
          <p:cNvSpPr/>
          <p:nvPr/>
        </p:nvSpPr>
        <p:spPr>
          <a:xfrm>
            <a:off x="10248106" y="932656"/>
            <a:ext cx="1219200" cy="60960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itchFamily="2" charset="0"/>
                <a:cs typeface="NikoshBAN" pitchFamily="2" charset="0"/>
              </a:rPr>
              <a:t>এবার  একক স্থানের অঙ্ক যোগ করি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61706" y="3599657"/>
            <a:ext cx="419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>
                <a:latin typeface="NikoshBAN" pitchFamily="2" charset="0"/>
                <a:cs typeface="NikoshBAN" pitchFamily="2" charset="0"/>
              </a:rPr>
              <a:t>৩  ২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85506" y="4437857"/>
            <a:ext cx="19811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>
                <a:latin typeface="NikoshBAN" pitchFamily="2" charset="0"/>
                <a:cs typeface="NikoshBAN" pitchFamily="2" charset="0"/>
              </a:rPr>
              <a:t>২   ৪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Plus 5"/>
          <p:cNvSpPr/>
          <p:nvPr/>
        </p:nvSpPr>
        <p:spPr>
          <a:xfrm>
            <a:off x="3999706" y="4895056"/>
            <a:ext cx="457200" cy="3810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>
            <a:cxnSpLocks/>
          </p:cNvCxnSpPr>
          <p:nvPr/>
        </p:nvCxnSpPr>
        <p:spPr>
          <a:xfrm>
            <a:off x="4685506" y="3980656"/>
            <a:ext cx="0" cy="137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5295106" y="3980656"/>
            <a:ext cx="0" cy="137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/>
        </p:nvCxnSpPr>
        <p:spPr>
          <a:xfrm>
            <a:off x="6133306" y="3980656"/>
            <a:ext cx="0" cy="137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4075906" y="5352256"/>
            <a:ext cx="2971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543806" y="5252525"/>
            <a:ext cx="68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>
                <a:latin typeface="NikoshBAN" pitchFamily="2" charset="0"/>
                <a:cs typeface="NikoshBAN" pitchFamily="2" charset="0"/>
              </a:rPr>
              <a:t>৬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200106" y="5199857"/>
            <a:ext cx="259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>
                <a:latin typeface="NikoshBAN" pitchFamily="2" charset="0"/>
                <a:cs typeface="NikoshBAN" pitchFamily="2" charset="0"/>
              </a:rPr>
              <a:t>২+৪=৬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237706" y="1694656"/>
            <a:ext cx="838200" cy="3048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3237706" y="1161256"/>
            <a:ext cx="838200" cy="3048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3237706" y="2304256"/>
            <a:ext cx="838200" cy="3048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3237706" y="2837656"/>
            <a:ext cx="838200" cy="304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3237706" y="551656"/>
            <a:ext cx="838200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3237706" y="3294856"/>
            <a:ext cx="838200" cy="304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 animBg="1"/>
      <p:bldP spid="23" grpId="0"/>
      <p:bldP spid="25" grpId="0"/>
      <p:bldP spid="15" grpId="0" animBg="1"/>
      <p:bldP spid="17" grpId="0" animBg="1"/>
      <p:bldP spid="18" grpId="0" animBg="1"/>
      <p:bldP spid="19" grpId="0" animBg="1"/>
      <p:bldP spid="21" grpId="0" animBg="1"/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09306" y="2532856"/>
            <a:ext cx="2819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latin typeface="NikoshBAN" pitchFamily="2" charset="0"/>
                <a:cs typeface="NikoshBAN" pitchFamily="2" charset="0"/>
              </a:rPr>
              <a:t>3 2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85506" y="3675856"/>
            <a:ext cx="2743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latin typeface="NikoshBAN" pitchFamily="2" charset="0"/>
                <a:cs typeface="NikoshBAN" pitchFamily="2" charset="0"/>
              </a:rPr>
              <a:t>2 4</a:t>
            </a:r>
          </a:p>
        </p:txBody>
      </p:sp>
      <p:sp>
        <p:nvSpPr>
          <p:cNvPr id="6" name="Plus 5"/>
          <p:cNvSpPr/>
          <p:nvPr/>
        </p:nvSpPr>
        <p:spPr>
          <a:xfrm>
            <a:off x="3923506" y="4133056"/>
            <a:ext cx="457200" cy="3048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3847306" y="4666456"/>
            <a:ext cx="2895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456906" y="2913856"/>
            <a:ext cx="0" cy="2209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5295106" y="2761456"/>
            <a:ext cx="0" cy="2362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cxnSpLocks/>
          </p:cNvCxnSpPr>
          <p:nvPr/>
        </p:nvCxnSpPr>
        <p:spPr>
          <a:xfrm>
            <a:off x="5904706" y="2913856"/>
            <a:ext cx="0" cy="2209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Vertical Scroll 19"/>
          <p:cNvSpPr/>
          <p:nvPr/>
        </p:nvSpPr>
        <p:spPr>
          <a:xfrm>
            <a:off x="7200106" y="475456"/>
            <a:ext cx="4343400" cy="2286000"/>
          </a:xfrm>
          <a:prstGeom prst="vertic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itchFamily="2" charset="0"/>
                <a:cs typeface="NikoshBAN" pitchFamily="2" charset="0"/>
              </a:rPr>
              <a:t>এখন আমরা দশক স্থানের অঙ্ক যোগ করি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428706" y="4514057"/>
            <a:ext cx="3352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>
                <a:latin typeface="NikoshBAN" pitchFamily="2" charset="0"/>
                <a:cs typeface="NikoshBAN" pitchFamily="2" charset="0"/>
              </a:rPr>
              <a:t>৩+২=৫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95106" y="4437856"/>
            <a:ext cx="38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>
                <a:latin typeface="NikoshBAN" pitchFamily="2" charset="0"/>
                <a:cs typeface="NikoshBAN" pitchFamily="2" charset="0"/>
              </a:rPr>
              <a:t>৬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09306" y="4361656"/>
            <a:ext cx="83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>
                <a:latin typeface="NikoshBAN" pitchFamily="2" charset="0"/>
                <a:cs typeface="NikoshBAN" pitchFamily="2" charset="0"/>
              </a:rPr>
              <a:t>৫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085306" y="551656"/>
            <a:ext cx="533400" cy="228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3085306" y="1466056"/>
            <a:ext cx="533400" cy="2286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3085306" y="1008856"/>
            <a:ext cx="533400" cy="228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3085306" y="1923256"/>
            <a:ext cx="533400" cy="2286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3085306" y="2380456"/>
            <a:ext cx="533400" cy="2286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1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20" grpId="0" animBg="1"/>
      <p:bldP spid="21" grpId="0"/>
      <p:bldP spid="16" grpId="0"/>
      <p:bldP spid="19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56906" y="3482236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>
                <a:latin typeface="NikoshBAN" pitchFamily="2" charset="0"/>
                <a:cs typeface="NikoshBAN" pitchFamily="2" charset="0"/>
              </a:rPr>
              <a:t>৩ ২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33106" y="4209257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>
                <a:latin typeface="NikoshBAN" pitchFamily="2" charset="0"/>
                <a:cs typeface="NikoshBAN" pitchFamily="2" charset="0"/>
              </a:rPr>
              <a:t>২ ৪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Plus 4"/>
          <p:cNvSpPr/>
          <p:nvPr/>
        </p:nvSpPr>
        <p:spPr>
          <a:xfrm>
            <a:off x="3847306" y="4514056"/>
            <a:ext cx="457200" cy="457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cxnSpLocks/>
          </p:cNvCxnSpPr>
          <p:nvPr/>
        </p:nvCxnSpPr>
        <p:spPr>
          <a:xfrm>
            <a:off x="5599906" y="3599656"/>
            <a:ext cx="0" cy="2362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cxnSpLocks/>
          </p:cNvCxnSpPr>
          <p:nvPr/>
        </p:nvCxnSpPr>
        <p:spPr>
          <a:xfrm>
            <a:off x="4990306" y="3599656"/>
            <a:ext cx="0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</p:cNvCxnSpPr>
          <p:nvPr/>
        </p:nvCxnSpPr>
        <p:spPr>
          <a:xfrm>
            <a:off x="4304506" y="3599656"/>
            <a:ext cx="0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313906" y="5123656"/>
            <a:ext cx="4953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456906" y="5051682"/>
            <a:ext cx="3886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>
                <a:latin typeface="NikoshBAN" pitchFamily="2" charset="0"/>
                <a:cs typeface="NikoshBAN" pitchFamily="2" charset="0"/>
              </a:rPr>
              <a:t>৫ ৬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495506" y="4666457"/>
            <a:ext cx="2667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itchFamily="2" charset="0"/>
                <a:cs typeface="NikoshBAN" pitchFamily="2" charset="0"/>
              </a:rPr>
              <a:t>৩২+২৪=৫৬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 animBg="1"/>
      <p:bldP spid="18" grpId="0"/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5371306" y="856456"/>
            <a:ext cx="3886200" cy="14478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13906" y="2837657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এখন আমরা ৪টি দলে ভাগ হই ও কাজগুলো করি</a:t>
            </a:r>
            <a:r>
              <a:rPr lang="bn-IN" sz="3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71106" y="3707736"/>
            <a:ext cx="563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১ 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71106" y="4333209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১ ০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Plus 6"/>
          <p:cNvSpPr/>
          <p:nvPr/>
        </p:nvSpPr>
        <p:spPr>
          <a:xfrm>
            <a:off x="3199606" y="4473319"/>
            <a:ext cx="304800" cy="457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cxnSpLocks/>
          </p:cNvCxnSpPr>
          <p:nvPr/>
        </p:nvCxnSpPr>
        <p:spPr>
          <a:xfrm flipV="1">
            <a:off x="2932906" y="5027161"/>
            <a:ext cx="1600200" cy="202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932906" y="3675856"/>
            <a:ext cx="76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itchFamily="2" charset="0"/>
                <a:cs typeface="NikoshBAN" pitchFamily="2" charset="0"/>
              </a:rPr>
              <a:t>১.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09506" y="3904457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২.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23906" y="3864694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১ ৫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85806" y="4428476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itchFamily="2" charset="0"/>
                <a:cs typeface="NikoshBAN" pitchFamily="2" charset="0"/>
              </a:rPr>
              <a:t>১ ৪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Plus 14"/>
          <p:cNvSpPr/>
          <p:nvPr/>
        </p:nvSpPr>
        <p:spPr>
          <a:xfrm>
            <a:off x="6590506" y="4569961"/>
            <a:ext cx="381000" cy="457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6819106" y="5733256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361906" y="5069542"/>
            <a:ext cx="1676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647906" y="3904457"/>
            <a:ext cx="68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itchFamily="2" charset="0"/>
                <a:cs typeface="NikoshBAN" pitchFamily="2" charset="0"/>
              </a:rPr>
              <a:t>৩</a:t>
            </a:r>
            <a:r>
              <a:rPr lang="bn-IN" sz="4400" dirty="0">
                <a:latin typeface="NikoshBAN" pitchFamily="2" charset="0"/>
                <a:cs typeface="NikoshBAN" pitchFamily="2" charset="0"/>
              </a:rPr>
              <a:t>.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371806" y="3993764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itchFamily="2" charset="0"/>
                <a:cs typeface="NikoshBAN" pitchFamily="2" charset="0"/>
              </a:rPr>
              <a:t>১ ৬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371806" y="4504769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itchFamily="2" charset="0"/>
                <a:cs typeface="NikoshBAN" pitchFamily="2" charset="0"/>
              </a:rPr>
              <a:t>১ ৩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9181306" y="5212655"/>
            <a:ext cx="1066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Plus 25"/>
          <p:cNvSpPr/>
          <p:nvPr/>
        </p:nvSpPr>
        <p:spPr>
          <a:xfrm>
            <a:off x="8784764" y="4694790"/>
            <a:ext cx="495300" cy="386357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7" grpId="0" animBg="1"/>
      <p:bldP spid="10" grpId="0"/>
      <p:bldP spid="11" grpId="0"/>
      <p:bldP spid="13" grpId="0"/>
      <p:bldP spid="14" grpId="0"/>
      <p:bldP spid="15" grpId="0" animBg="1"/>
      <p:bldP spid="18" grpId="0"/>
      <p:bldP spid="21" grpId="0"/>
      <p:bldP spid="23" grpId="0"/>
      <p:bldP spid="2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876006" y="137021"/>
            <a:ext cx="4648200" cy="12192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8000" dirty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94906" y="2609056"/>
            <a:ext cx="7467600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5400" dirty="0">
                <a:latin typeface="NikoshBAN" pitchFamily="2" charset="0"/>
                <a:cs typeface="NikoshBAN" pitchFamily="2" charset="0"/>
              </a:rPr>
              <a:t>এবার প্রত্যেকে অঙ্কটি কর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42506" y="4818857"/>
            <a:ext cx="7543800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দিনার ১৩টি কলম ছিল। রিমা তাকে ১১টি কলম দিল।</a:t>
            </a:r>
          </a:p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এখন দিনার কতগুলো কলম হলো?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7558" y="778476"/>
            <a:ext cx="5932411" cy="593241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A3C61D3-1E3E-4B17-A311-19A3DD5EE537}"/>
              </a:ext>
            </a:extLst>
          </p:cNvPr>
          <p:cNvSpPr/>
          <p:nvPr/>
        </p:nvSpPr>
        <p:spPr>
          <a:xfrm>
            <a:off x="4229581" y="2167327"/>
            <a:ext cx="5941050" cy="31547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199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86225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4114006" y="191046"/>
            <a:ext cx="61722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18606" y="1583719"/>
            <a:ext cx="8763000" cy="403187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BAN" pitchFamily="2" charset="0"/>
                <a:cs typeface="NikoshBAN" pitchFamily="2" charset="0"/>
              </a:rPr>
              <a:t>আমিনুর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রহমান</a:t>
            </a:r>
            <a:endParaRPr lang="bn-BD" sz="36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 শিক্ষক </a:t>
            </a:r>
          </a:p>
          <a:p>
            <a:pPr algn="ctr"/>
            <a:r>
              <a:rPr lang="en-US" sz="3600" dirty="0">
                <a:latin typeface="NikoshBAN" pitchFamily="2" charset="0"/>
                <a:cs typeface="NikoshBAN" pitchFamily="2" charset="0"/>
              </a:rPr>
              <a:t>৪৪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চরদৌল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ৎ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খাঁন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সরকারি প্রাথমিক বিদ্যা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লয় </a:t>
            </a:r>
            <a:endParaRPr lang="bn-IN" sz="36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>
                <a:latin typeface="NikoshBAN" pitchFamily="2" charset="0"/>
                <a:cs typeface="NikoshBAN" pitchFamily="2" charset="0"/>
              </a:rPr>
              <a:t>কালকিনি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,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মাদারীপুর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3600" dirty="0">
                <a:latin typeface="Monotype Corsiva" panose="03010101010201010101" pitchFamily="66" charset="0"/>
                <a:cs typeface="NikoshBAN" pitchFamily="2" charset="0"/>
              </a:rPr>
              <a:t>Gmail </a:t>
            </a:r>
            <a:r>
              <a:rPr lang="en-US" sz="3600">
                <a:latin typeface="Monotype Corsiva" panose="03010101010201010101" pitchFamily="66" charset="0"/>
                <a:cs typeface="NikoshBAN" pitchFamily="2" charset="0"/>
              </a:rPr>
              <a:t>: aminurrrahman</a:t>
            </a:r>
            <a:r>
              <a:rPr lang="en-US" sz="3600" dirty="0">
                <a:latin typeface="Monotype Corsiva" panose="03010101010201010101" pitchFamily="66" charset="0"/>
                <a:cs typeface="NikoshBAN" pitchFamily="2" charset="0"/>
              </a:rPr>
              <a:t>@gmail.com</a:t>
            </a:r>
          </a:p>
          <a:p>
            <a:pPr algn="ctr"/>
            <a:endParaRPr lang="bn-IN" sz="3600" dirty="0">
              <a:latin typeface="Monotype Corsiva" panose="03010101010201010101" pitchFamily="66" charset="0"/>
              <a:cs typeface="NikoshBAN" pitchFamily="2" charset="0"/>
            </a:endParaRP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35340A2-C168-4743-A5E5-0BC26C6844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906" y="201583"/>
            <a:ext cx="2781300" cy="2667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90106" y="2076162"/>
            <a:ext cx="6705600" cy="30469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 dirty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: </a:t>
            </a:r>
            <a:r>
              <a:rPr lang="bn-IN" sz="4800" dirty="0">
                <a:latin typeface="NikoshBAN" pitchFamily="2" charset="0"/>
                <a:cs typeface="NikoshBAN" pitchFamily="2" charset="0"/>
              </a:rPr>
              <a:t>দ্বিতীয়</a:t>
            </a:r>
          </a:p>
          <a:p>
            <a:pPr algn="ctr"/>
            <a:r>
              <a:rPr lang="bn-IN" sz="4800" dirty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: </a:t>
            </a:r>
            <a:r>
              <a:rPr lang="bn-IN" sz="4800" dirty="0">
                <a:latin typeface="NikoshBAN" pitchFamily="2" charset="0"/>
                <a:cs typeface="NikoshBAN" pitchFamily="2" charset="0"/>
              </a:rPr>
              <a:t>প্রাথমিক গণিত</a:t>
            </a:r>
          </a:p>
          <a:p>
            <a:pPr algn="ctr"/>
            <a:r>
              <a:rPr lang="bn-IN" sz="4800" dirty="0">
                <a:latin typeface="NikoshBAN" pitchFamily="2" charset="0"/>
                <a:cs typeface="NikoshBAN" pitchFamily="2" charset="0"/>
              </a:rPr>
              <a:t>পাঠ শিরোনাম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: </a:t>
            </a:r>
            <a:r>
              <a:rPr lang="bn-IN" sz="4800" dirty="0">
                <a:latin typeface="NikoshBAN" pitchFamily="2" charset="0"/>
                <a:cs typeface="NikoshBAN" pitchFamily="2" charset="0"/>
              </a:rPr>
              <a:t>যোগ</a:t>
            </a:r>
          </a:p>
          <a:p>
            <a:pPr algn="ctr"/>
            <a:r>
              <a:rPr lang="bn-IN" sz="4800" dirty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: </a:t>
            </a:r>
            <a:r>
              <a:rPr lang="bn-IN" sz="4800" dirty="0">
                <a:latin typeface="NikoshBAN" pitchFamily="2" charset="0"/>
                <a:cs typeface="NikoshBAN" pitchFamily="2" charset="0"/>
              </a:rPr>
              <a:t>৪০ মিনিট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A4810D0-B1F0-4201-A113-5C93D33F6C6A}"/>
              </a:ext>
            </a:extLst>
          </p:cNvPr>
          <p:cNvSpPr/>
          <p:nvPr/>
        </p:nvSpPr>
        <p:spPr>
          <a:xfrm>
            <a:off x="4114006" y="161549"/>
            <a:ext cx="6172200" cy="12954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4606" y="3245713"/>
            <a:ext cx="11810999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000" dirty="0">
                <a:latin typeface="NikoshBAN" pitchFamily="2" charset="0"/>
                <a:cs typeface="NikoshBAN" pitchFamily="2" charset="0"/>
              </a:rPr>
              <a:t>৯.১ 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- 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উপকরণ ব্যবহার করে যোগ করতে পারবে (যোগফল হবে অনূর্ধ্ব ১০০)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571FE57-746C-4FB0-9761-DB6B75B348E9}"/>
              </a:ext>
            </a:extLst>
          </p:cNvPr>
          <p:cNvSpPr/>
          <p:nvPr/>
        </p:nvSpPr>
        <p:spPr>
          <a:xfrm>
            <a:off x="4114005" y="323056"/>
            <a:ext cx="6172200" cy="12954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4506" y="2549691"/>
            <a:ext cx="381000" cy="381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3906" y="2321091"/>
            <a:ext cx="381000" cy="381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7306" y="2702091"/>
            <a:ext cx="381000" cy="381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0306" y="2702091"/>
            <a:ext cx="381000" cy="381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2610" y="3527178"/>
            <a:ext cx="381000" cy="381000"/>
          </a:xfrm>
          <a:prstGeom prst="rect">
            <a:avLst/>
          </a:prstGeom>
        </p:spPr>
      </p:pic>
      <p:cxnSp>
        <p:nvCxnSpPr>
          <p:cNvPr id="19" name="Straight Connector 18"/>
          <p:cNvCxnSpPr>
            <a:cxnSpLocks/>
          </p:cNvCxnSpPr>
          <p:nvPr/>
        </p:nvCxnSpPr>
        <p:spPr>
          <a:xfrm>
            <a:off x="3237706" y="2151856"/>
            <a:ext cx="628650" cy="198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5674083" y="2290544"/>
            <a:ext cx="609600" cy="175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3838793" y="4056855"/>
            <a:ext cx="1835290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1106" y="5826291"/>
            <a:ext cx="381000" cy="38100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0906" y="4759491"/>
            <a:ext cx="381000" cy="38100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2571" y="4742656"/>
            <a:ext cx="414670" cy="41467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0506" y="4607091"/>
            <a:ext cx="381000" cy="38100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0306" y="3540291"/>
            <a:ext cx="381000" cy="381000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106" y="4607091"/>
            <a:ext cx="381000" cy="381000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0706" y="3083091"/>
            <a:ext cx="381000" cy="38100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3706" y="2244891"/>
            <a:ext cx="381000" cy="38100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3506" y="5216691"/>
            <a:ext cx="381000" cy="38100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2306" y="2473491"/>
            <a:ext cx="381000" cy="38100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8306" y="4607091"/>
            <a:ext cx="381000" cy="38100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6506" y="2854491"/>
            <a:ext cx="381000" cy="38100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6906" y="3387891"/>
            <a:ext cx="381000" cy="381000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706" y="3387891"/>
            <a:ext cx="381000" cy="381000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5706" y="5292891"/>
            <a:ext cx="381000" cy="381000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7706" y="5216691"/>
            <a:ext cx="381000" cy="381000"/>
          </a:xfrm>
          <a:prstGeom prst="rect">
            <a:avLst/>
          </a:prstGeom>
        </p:spPr>
      </p:pic>
      <p:cxnSp>
        <p:nvCxnSpPr>
          <p:cNvPr id="41" name="Straight Connector 40"/>
          <p:cNvCxnSpPr>
            <a:cxnSpLocks/>
          </p:cNvCxnSpPr>
          <p:nvPr/>
        </p:nvCxnSpPr>
        <p:spPr>
          <a:xfrm>
            <a:off x="7504906" y="2321091"/>
            <a:ext cx="586504" cy="17007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9943306" y="2151856"/>
            <a:ext cx="762000" cy="198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cxnSpLocks/>
          </p:cNvCxnSpPr>
          <p:nvPr/>
        </p:nvCxnSpPr>
        <p:spPr>
          <a:xfrm>
            <a:off x="8114506" y="4043144"/>
            <a:ext cx="1847850" cy="377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133306" y="3294857"/>
            <a:ext cx="99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>
                <a:latin typeface="NikoshBAN" pitchFamily="2" charset="0"/>
                <a:cs typeface="NikoshBAN" pitchFamily="2" charset="0"/>
              </a:rPr>
              <a:t>আর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9106" y="5750091"/>
            <a:ext cx="381000" cy="381000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5706" y="5826291"/>
            <a:ext cx="381000" cy="381000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9906" y="5369091"/>
            <a:ext cx="381000" cy="381000"/>
          </a:xfrm>
          <a:prstGeom prst="rect">
            <a:avLst/>
          </a:prstGeom>
        </p:spPr>
      </p:pic>
      <p:sp>
        <p:nvSpPr>
          <p:cNvPr id="57" name="TextBox 56"/>
          <p:cNvSpPr txBox="1"/>
          <p:nvPr/>
        </p:nvSpPr>
        <p:spPr>
          <a:xfrm>
            <a:off x="3085306" y="5580857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itchFamily="2" charset="0"/>
                <a:cs typeface="NikoshBAN" pitchFamily="2" charset="0"/>
              </a:rPr>
              <a:t>একত্রে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923506" y="4209257"/>
            <a:ext cx="68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NikoshBAN" pitchFamily="2" charset="0"/>
                <a:cs typeface="NikoshBAN" pitchFamily="2" charset="0"/>
              </a:rPr>
              <a:t>7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9105106" y="4285457"/>
            <a:ext cx="76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NikoshBAN" pitchFamily="2" charset="0"/>
                <a:cs typeface="NikoshBAN" pitchFamily="2" charset="0"/>
              </a:rPr>
              <a:t>5</a:t>
            </a:r>
          </a:p>
        </p:txBody>
      </p:sp>
      <p:cxnSp>
        <p:nvCxnSpPr>
          <p:cNvPr id="55" name="Straight Connector 54"/>
          <p:cNvCxnSpPr>
            <a:cxnSpLocks/>
          </p:cNvCxnSpPr>
          <p:nvPr/>
        </p:nvCxnSpPr>
        <p:spPr>
          <a:xfrm>
            <a:off x="5295106" y="4742656"/>
            <a:ext cx="685800" cy="175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cxnSpLocks/>
          </p:cNvCxnSpPr>
          <p:nvPr/>
        </p:nvCxnSpPr>
        <p:spPr>
          <a:xfrm flipV="1">
            <a:off x="5978883" y="6435891"/>
            <a:ext cx="1819275" cy="593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cxnSpLocks/>
            <a:stCxn id="34" idx="3"/>
          </p:cNvCxnSpPr>
          <p:nvPr/>
        </p:nvCxnSpPr>
        <p:spPr>
          <a:xfrm flipH="1">
            <a:off x="7850700" y="4797591"/>
            <a:ext cx="568606" cy="16240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019006" y="5936871"/>
            <a:ext cx="152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NikoshBAN" pitchFamily="2" charset="0"/>
                <a:cs typeface="NikoshBAN" pitchFamily="2" charset="0"/>
              </a:rPr>
              <a:t>12</a:t>
            </a:r>
          </a:p>
        </p:txBody>
      </p:sp>
      <p:sp>
        <p:nvSpPr>
          <p:cNvPr id="44" name="Flowchart: Manual Operation 43"/>
          <p:cNvSpPr/>
          <p:nvPr/>
        </p:nvSpPr>
        <p:spPr>
          <a:xfrm>
            <a:off x="6971506" y="2075656"/>
            <a:ext cx="4038600" cy="2209800"/>
          </a:xfrm>
          <a:prstGeom prst="flowChartManualOperat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lowchart: Manual Operation 45"/>
          <p:cNvSpPr/>
          <p:nvPr/>
        </p:nvSpPr>
        <p:spPr>
          <a:xfrm>
            <a:off x="2780506" y="2075656"/>
            <a:ext cx="4038600" cy="2209800"/>
          </a:xfrm>
          <a:prstGeom prst="flowChartManualOperat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lowchart: Manual Operation 50"/>
          <p:cNvSpPr/>
          <p:nvPr/>
        </p:nvSpPr>
        <p:spPr>
          <a:xfrm>
            <a:off x="4837906" y="4437856"/>
            <a:ext cx="4038600" cy="2209800"/>
          </a:xfrm>
          <a:prstGeom prst="flowChartManualOperat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9722AB77-7062-4D08-8BC2-AB0467E3FCD7}"/>
              </a:ext>
            </a:extLst>
          </p:cNvPr>
          <p:cNvSpPr/>
          <p:nvPr/>
        </p:nvSpPr>
        <p:spPr>
          <a:xfrm>
            <a:off x="4114005" y="323056"/>
            <a:ext cx="6172200" cy="12954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এসো ছবি দেখি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5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57" grpId="0"/>
      <p:bldP spid="40" grpId="0"/>
      <p:bldP spid="42" grpId="0"/>
      <p:bldP spid="62" grpId="0"/>
      <p:bldP spid="5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ross 3"/>
          <p:cNvSpPr/>
          <p:nvPr/>
        </p:nvSpPr>
        <p:spPr>
          <a:xfrm>
            <a:off x="5409406" y="2266156"/>
            <a:ext cx="3581400" cy="2667000"/>
          </a:xfrm>
          <a:prstGeom prst="plu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>
                <a:latin typeface="NikoshBAN" pitchFamily="2" charset="0"/>
                <a:cs typeface="NikoshBAN" pitchFamily="2" charset="0"/>
              </a:rPr>
              <a:t>যোগ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D1413F2-8E77-4B96-B5AD-2D3A8E85E32B}"/>
              </a:ext>
            </a:extLst>
          </p:cNvPr>
          <p:cNvSpPr/>
          <p:nvPr/>
        </p:nvSpPr>
        <p:spPr>
          <a:xfrm>
            <a:off x="4114006" y="246856"/>
            <a:ext cx="6172200" cy="12954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>
                <a:latin typeface="NikoshBAN" pitchFamily="2" charset="0"/>
                <a:cs typeface="NikoshBAN" pitchFamily="2" charset="0"/>
              </a:rPr>
              <a:t>পাঠ ঘোষণা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4380706" y="551656"/>
            <a:ext cx="1600200" cy="1676400"/>
            <a:chOff x="457200" y="381000"/>
            <a:chExt cx="2209800" cy="2286000"/>
          </a:xfrm>
        </p:grpSpPr>
        <p:sp>
          <p:nvSpPr>
            <p:cNvPr id="20" name="Rectangle 19"/>
            <p:cNvSpPr/>
            <p:nvPr/>
          </p:nvSpPr>
          <p:spPr>
            <a:xfrm>
              <a:off x="1676400" y="1600200"/>
              <a:ext cx="838200" cy="9144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457200" y="381000"/>
              <a:ext cx="2209800" cy="2286000"/>
              <a:chOff x="457200" y="381000"/>
              <a:chExt cx="2209800" cy="2286000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457200" y="381000"/>
                <a:ext cx="838200" cy="9144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609600" y="533400"/>
                <a:ext cx="838200" cy="9144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762000" y="685800"/>
                <a:ext cx="838200" cy="9144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914400" y="838200"/>
                <a:ext cx="838200" cy="9144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066800" y="990600"/>
                <a:ext cx="838200" cy="9144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1219200" y="1143000"/>
                <a:ext cx="838200" cy="9144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1371600" y="1295400"/>
                <a:ext cx="838200" cy="9144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524000" y="1447800"/>
                <a:ext cx="838200" cy="9144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1828800" y="1752600"/>
                <a:ext cx="838200" cy="9144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IN" sz="3600" dirty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১০</a:t>
                </a:r>
                <a:endParaRPr lang="en-US" sz="3600" dirty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p:grpSp>
      </p:grpSp>
      <p:grpSp>
        <p:nvGrpSpPr>
          <p:cNvPr id="25" name="Group 24"/>
          <p:cNvGrpSpPr/>
          <p:nvPr/>
        </p:nvGrpSpPr>
        <p:grpSpPr>
          <a:xfrm>
            <a:off x="2856706" y="780256"/>
            <a:ext cx="1600200" cy="1676400"/>
            <a:chOff x="457200" y="381000"/>
            <a:chExt cx="2209800" cy="2286000"/>
          </a:xfrm>
        </p:grpSpPr>
        <p:sp>
          <p:nvSpPr>
            <p:cNvPr id="26" name="Rectangle 25"/>
            <p:cNvSpPr/>
            <p:nvPr/>
          </p:nvSpPr>
          <p:spPr>
            <a:xfrm>
              <a:off x="1676400" y="1600200"/>
              <a:ext cx="838200" cy="9144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" name="Group 21"/>
            <p:cNvGrpSpPr/>
            <p:nvPr/>
          </p:nvGrpSpPr>
          <p:grpSpPr>
            <a:xfrm>
              <a:off x="457200" y="381000"/>
              <a:ext cx="2209800" cy="2286000"/>
              <a:chOff x="457200" y="381000"/>
              <a:chExt cx="2209800" cy="2286000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457200" y="381000"/>
                <a:ext cx="838200" cy="9144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609600" y="533400"/>
                <a:ext cx="838200" cy="9144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762000" y="685800"/>
                <a:ext cx="838200" cy="9144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914400" y="838200"/>
                <a:ext cx="838200" cy="9144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1066800" y="990600"/>
                <a:ext cx="838200" cy="9144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1219200" y="1143000"/>
                <a:ext cx="838200" cy="9144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1371600" y="1295400"/>
                <a:ext cx="838200" cy="9144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1524000" y="1447800"/>
                <a:ext cx="838200" cy="9144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1828800" y="1752600"/>
                <a:ext cx="838200" cy="9144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latin typeface="NikoshBAN" pitchFamily="2" charset="0"/>
                    <a:cs typeface="NikoshBAN" pitchFamily="2" charset="0"/>
                  </a:rPr>
                  <a:t>1111</a:t>
                </a:r>
                <a:r>
                  <a:rPr lang="en-US" sz="3600" dirty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1</a:t>
                </a:r>
                <a:r>
                  <a:rPr lang="bn-IN" sz="3600" dirty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০</a:t>
                </a:r>
                <a:r>
                  <a:rPr lang="en-US" dirty="0">
                    <a:latin typeface="NikoshBAN" pitchFamily="2" charset="0"/>
                    <a:cs typeface="NikoshBAN" pitchFamily="2" charset="0"/>
                  </a:rPr>
                  <a:t>111110</a:t>
                </a:r>
              </a:p>
            </p:txBody>
          </p:sp>
        </p:grpSp>
      </p:grpSp>
      <p:sp>
        <p:nvSpPr>
          <p:cNvPr id="37" name="Rectangle 36"/>
          <p:cNvSpPr/>
          <p:nvPr/>
        </p:nvSpPr>
        <p:spPr>
          <a:xfrm>
            <a:off x="4761706" y="3294856"/>
            <a:ext cx="609600" cy="685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5523706" y="3218656"/>
            <a:ext cx="609600" cy="685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/>
          <p:cNvGrpSpPr/>
          <p:nvPr/>
        </p:nvGrpSpPr>
        <p:grpSpPr>
          <a:xfrm>
            <a:off x="3009106" y="2609056"/>
            <a:ext cx="1600200" cy="1676400"/>
            <a:chOff x="457200" y="381000"/>
            <a:chExt cx="2209800" cy="2286000"/>
          </a:xfrm>
        </p:grpSpPr>
        <p:sp>
          <p:nvSpPr>
            <p:cNvPr id="40" name="Rectangle 39"/>
            <p:cNvSpPr/>
            <p:nvPr/>
          </p:nvSpPr>
          <p:spPr>
            <a:xfrm>
              <a:off x="1676400" y="1600200"/>
              <a:ext cx="838200" cy="9144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1" name="Group 21"/>
            <p:cNvGrpSpPr/>
            <p:nvPr/>
          </p:nvGrpSpPr>
          <p:grpSpPr>
            <a:xfrm>
              <a:off x="457200" y="381000"/>
              <a:ext cx="2209800" cy="2286000"/>
              <a:chOff x="457200" y="381000"/>
              <a:chExt cx="2209800" cy="2286000"/>
            </a:xfrm>
          </p:grpSpPr>
          <p:sp>
            <p:nvSpPr>
              <p:cNvPr id="42" name="Rectangle 41"/>
              <p:cNvSpPr/>
              <p:nvPr/>
            </p:nvSpPr>
            <p:spPr>
              <a:xfrm>
                <a:off x="457200" y="381000"/>
                <a:ext cx="838200" cy="9144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609600" y="533400"/>
                <a:ext cx="838200" cy="9144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762000" y="685800"/>
                <a:ext cx="838200" cy="9144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914400" y="838200"/>
                <a:ext cx="838200" cy="9144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1066800" y="990600"/>
                <a:ext cx="838200" cy="9144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1219200" y="1143000"/>
                <a:ext cx="838200" cy="9144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1371600" y="1295400"/>
                <a:ext cx="838200" cy="9144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1524000" y="1447800"/>
                <a:ext cx="838200" cy="9144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1828800" y="1752600"/>
                <a:ext cx="838200" cy="9144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1" name="Group 50"/>
          <p:cNvGrpSpPr/>
          <p:nvPr/>
        </p:nvGrpSpPr>
        <p:grpSpPr>
          <a:xfrm>
            <a:off x="7352506" y="1085056"/>
            <a:ext cx="1600200" cy="1676400"/>
            <a:chOff x="457200" y="381000"/>
            <a:chExt cx="2209800" cy="2286000"/>
          </a:xfrm>
        </p:grpSpPr>
        <p:sp>
          <p:nvSpPr>
            <p:cNvPr id="52" name="Rectangle 51"/>
            <p:cNvSpPr/>
            <p:nvPr/>
          </p:nvSpPr>
          <p:spPr>
            <a:xfrm>
              <a:off x="1676400" y="1600200"/>
              <a:ext cx="838200" cy="9144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3" name="Group 21"/>
            <p:cNvGrpSpPr/>
            <p:nvPr/>
          </p:nvGrpSpPr>
          <p:grpSpPr>
            <a:xfrm>
              <a:off x="457200" y="381000"/>
              <a:ext cx="2209800" cy="2286000"/>
              <a:chOff x="457200" y="381000"/>
              <a:chExt cx="2209800" cy="2286000"/>
            </a:xfrm>
          </p:grpSpPr>
          <p:sp>
            <p:nvSpPr>
              <p:cNvPr id="54" name="Rectangle 53"/>
              <p:cNvSpPr/>
              <p:nvPr/>
            </p:nvSpPr>
            <p:spPr>
              <a:xfrm>
                <a:off x="457200" y="381000"/>
                <a:ext cx="838200" cy="9144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609600" y="533400"/>
                <a:ext cx="838200" cy="9144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762000" y="685800"/>
                <a:ext cx="838200" cy="9144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914400" y="838200"/>
                <a:ext cx="838200" cy="9144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1066800" y="990600"/>
                <a:ext cx="838200" cy="9144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1219200" y="1143000"/>
                <a:ext cx="838200" cy="9144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1371600" y="1295400"/>
                <a:ext cx="838200" cy="9144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1524000" y="1447800"/>
                <a:ext cx="838200" cy="9144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1828800" y="1752600"/>
                <a:ext cx="838200" cy="9144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3" name="Group 62"/>
          <p:cNvGrpSpPr/>
          <p:nvPr/>
        </p:nvGrpSpPr>
        <p:grpSpPr>
          <a:xfrm>
            <a:off x="9333706" y="780256"/>
            <a:ext cx="1600200" cy="1676400"/>
            <a:chOff x="457200" y="381000"/>
            <a:chExt cx="2209800" cy="2286000"/>
          </a:xfrm>
        </p:grpSpPr>
        <p:sp>
          <p:nvSpPr>
            <p:cNvPr id="64" name="Rectangle 63"/>
            <p:cNvSpPr/>
            <p:nvPr/>
          </p:nvSpPr>
          <p:spPr>
            <a:xfrm>
              <a:off x="1676400" y="1600200"/>
              <a:ext cx="838200" cy="9144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5" name="Group 21"/>
            <p:cNvGrpSpPr/>
            <p:nvPr/>
          </p:nvGrpSpPr>
          <p:grpSpPr>
            <a:xfrm>
              <a:off x="457200" y="381000"/>
              <a:ext cx="2209800" cy="2286000"/>
              <a:chOff x="457200" y="381000"/>
              <a:chExt cx="2209800" cy="2286000"/>
            </a:xfrm>
          </p:grpSpPr>
          <p:sp>
            <p:nvSpPr>
              <p:cNvPr id="66" name="Rectangle 65"/>
              <p:cNvSpPr/>
              <p:nvPr/>
            </p:nvSpPr>
            <p:spPr>
              <a:xfrm>
                <a:off x="457200" y="381000"/>
                <a:ext cx="838200" cy="9144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609600" y="533400"/>
                <a:ext cx="838200" cy="9144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762000" y="685800"/>
                <a:ext cx="838200" cy="9144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914400" y="838200"/>
                <a:ext cx="838200" cy="9144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1066800" y="990600"/>
                <a:ext cx="838200" cy="9144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1219200" y="1143000"/>
                <a:ext cx="838200" cy="9144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1371600" y="1295400"/>
                <a:ext cx="838200" cy="9144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1524000" y="1447800"/>
                <a:ext cx="838200" cy="9144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1828800" y="1752600"/>
                <a:ext cx="838200" cy="9144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75" name="Rectangle 74"/>
          <p:cNvSpPr/>
          <p:nvPr/>
        </p:nvSpPr>
        <p:spPr>
          <a:xfrm>
            <a:off x="8419306" y="3218656"/>
            <a:ext cx="609600" cy="685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/>
              <a:t> </a:t>
            </a:r>
            <a:endParaRPr lang="en-US" dirty="0"/>
          </a:p>
        </p:txBody>
      </p:sp>
      <p:sp>
        <p:nvSpPr>
          <p:cNvPr id="76" name="Rectangle 75"/>
          <p:cNvSpPr/>
          <p:nvPr/>
        </p:nvSpPr>
        <p:spPr>
          <a:xfrm>
            <a:off x="10629106" y="3218656"/>
            <a:ext cx="609600" cy="685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9867106" y="3218656"/>
            <a:ext cx="609600" cy="685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9181306" y="3218656"/>
            <a:ext cx="609600" cy="685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6819106" y="399256"/>
            <a:ext cx="76200" cy="403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4075906" y="3675857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১০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8419306" y="2304257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১০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0324306" y="1999457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১০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237706" y="4971257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itchFamily="2" charset="0"/>
                <a:cs typeface="NikoshBAN" pitchFamily="2" charset="0"/>
              </a:rPr>
              <a:t>৩২ টি কাগজ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7504906" y="4971257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itchFamily="2" charset="0"/>
                <a:cs typeface="NikoshBAN" pitchFamily="2" charset="0"/>
              </a:rPr>
              <a:t>২৪ টি কাগজ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2628106" y="5809457"/>
            <a:ext cx="533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গাণিতিক বাক্য লিখিঃ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6209506" y="5961857"/>
            <a:ext cx="533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itchFamily="2" charset="0"/>
                <a:cs typeface="NikoshBAN" pitchFamily="2" charset="0"/>
              </a:rPr>
              <a:t>  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752306" y="5733256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itchFamily="2" charset="0"/>
                <a:cs typeface="NikoshBAN" pitchFamily="2" charset="0"/>
              </a:rPr>
              <a:t>৩২ টি কাগজ +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২৪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টি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কাগজ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=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৫৬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টি 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কাগজ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75" grpId="0" animBg="1"/>
      <p:bldP spid="76" grpId="0" animBg="1"/>
      <p:bldP spid="77" grpId="0" animBg="1"/>
      <p:bldP spid="78" grpId="0" animBg="1"/>
      <p:bldP spid="80" grpId="0"/>
      <p:bldP spid="81" grpId="0"/>
      <p:bldP spid="82" grpId="0"/>
      <p:bldP spid="83" grpId="0"/>
      <p:bldP spid="84" grpId="0"/>
      <p:bldP spid="9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4228306" y="1389856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4228306" y="1770856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3161506" y="2609056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4228306" y="2151856"/>
            <a:ext cx="457200" cy="457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3161506" y="3828256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4990306" y="4133056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3161506" y="4971256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3161506" y="2228056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3161506" y="3447256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4990306" y="1466056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228306" y="2609056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8038306" y="1542256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8800306" y="1542256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4990306" y="1847056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4990306" y="2228056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4990306" y="2609056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9714706" y="4590256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4228306" y="4133056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4228306" y="3752056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4990306" y="3752056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4990306" y="3371056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4990306" y="2990056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228306" y="3371056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228306" y="2990056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8038306" y="1923256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5752306" y="4971256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5752306" y="4590256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4990306" y="4895056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4990306" y="4514056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4228306" y="4895056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4228306" y="4514056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8038306" y="4209256"/>
            <a:ext cx="457200" cy="457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8038306" y="3828256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8038306" y="2304256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8038306" y="2685256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8038306" y="3066256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 rot="21315436">
            <a:off x="8800306" y="1923256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8800306" y="2304256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8038306" y="3447256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8800306" y="2685256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8800306" y="3066256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8800306" y="3447256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8800306" y="4971256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8038306" y="5047456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8038306" y="4666456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8800306" y="3828256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8800306" y="4209256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8800306" y="4590256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9714706" y="4895056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9714706" y="3828256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9714706" y="4209256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0" name="Straight Connector 99"/>
          <p:cNvCxnSpPr/>
          <p:nvPr/>
        </p:nvCxnSpPr>
        <p:spPr>
          <a:xfrm>
            <a:off x="5752306" y="1008856"/>
            <a:ext cx="99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6742906" y="1008856"/>
            <a:ext cx="76200" cy="487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H="1">
            <a:off x="2856706" y="1085056"/>
            <a:ext cx="99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2856706" y="1161256"/>
            <a:ext cx="0" cy="480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2932906" y="5885656"/>
            <a:ext cx="388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2856706" y="1085056"/>
            <a:ext cx="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H="1">
            <a:off x="7428706" y="1008856"/>
            <a:ext cx="91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7428706" y="1008856"/>
            <a:ext cx="76200" cy="495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7581106" y="5809456"/>
            <a:ext cx="3352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9943306" y="1008856"/>
            <a:ext cx="99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10933906" y="1085056"/>
            <a:ext cx="0" cy="480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4152106" y="856456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itchFamily="2" charset="0"/>
                <a:cs typeface="NikoshBAN" pitchFamily="2" charset="0"/>
              </a:rPr>
              <a:t>রেজা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8419306" y="932656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>
                <a:latin typeface="NikoshBAN" pitchFamily="2" charset="0"/>
                <a:cs typeface="NikoshBAN" pitchFamily="2" charset="0"/>
              </a:rPr>
              <a:t>মিনা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2856706" y="399257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itchFamily="2" charset="0"/>
                <a:cs typeface="NikoshBAN" pitchFamily="2" charset="0"/>
              </a:rPr>
              <a:t>কীভাবে হিসাব করা যায় এবার তা ভেবে দেখি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3161506" y="1466056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8038306" y="4056856"/>
            <a:ext cx="457200" cy="457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8038306" y="3675856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8038306" y="2151856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8038306" y="2532856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8038306" y="2913856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8038306" y="3294856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/>
          <p:cNvSpPr/>
          <p:nvPr/>
        </p:nvSpPr>
        <p:spPr>
          <a:xfrm>
            <a:off x="8038306" y="4895056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8038306" y="4514056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/>
          <p:cNvSpPr/>
          <p:nvPr/>
        </p:nvSpPr>
        <p:spPr>
          <a:xfrm>
            <a:off x="3161506" y="4209256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3161506" y="4590256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3161506" y="1847056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3161506" y="2990056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" grpId="0"/>
      <p:bldP spid="125" grpId="0"/>
      <p:bldP spid="1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13906" y="323057"/>
            <a:ext cx="7772400" cy="7694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400" dirty="0">
                <a:latin typeface="NikoshBAN" pitchFamily="2" charset="0"/>
                <a:cs typeface="NikoshBAN" pitchFamily="2" charset="0"/>
              </a:rPr>
              <a:t>এবার বলতো, ৩২+২৪ কীভাবে যোগ করবে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529057" y="3088163"/>
            <a:ext cx="1600200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000" dirty="0">
                <a:latin typeface="NikoshBAN" pitchFamily="2" charset="0"/>
                <a:cs typeface="NikoshBAN" pitchFamily="2" charset="0"/>
              </a:rPr>
              <a:t>দশক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57306" y="3090768"/>
            <a:ext cx="1676400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5400" dirty="0">
                <a:latin typeface="NikoshBAN" pitchFamily="2" charset="0"/>
                <a:cs typeface="NikoshBAN" pitchFamily="2" charset="0"/>
              </a:rPr>
              <a:t> একক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33506" y="3947396"/>
            <a:ext cx="152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dirty="0">
                <a:latin typeface="NikoshBAN" pitchFamily="2" charset="0"/>
                <a:cs typeface="NikoshBAN" pitchFamily="2" charset="0"/>
              </a:rPr>
              <a:t>২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19206" y="4639558"/>
            <a:ext cx="1752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dirty="0"/>
              <a:t>৪</a:t>
            </a:r>
            <a:endParaRPr lang="en-US" sz="6000" dirty="0"/>
          </a:p>
        </p:txBody>
      </p:sp>
      <p:sp>
        <p:nvSpPr>
          <p:cNvPr id="9" name="TextBox 8"/>
          <p:cNvSpPr txBox="1"/>
          <p:nvPr/>
        </p:nvSpPr>
        <p:spPr>
          <a:xfrm>
            <a:off x="5643357" y="4039729"/>
            <a:ext cx="137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>
                <a:latin typeface="NikoshBAN" pitchFamily="2" charset="0"/>
                <a:cs typeface="NikoshBAN" pitchFamily="2" charset="0"/>
              </a:rPr>
              <a:t>৩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57106" y="4593392"/>
            <a:ext cx="685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dirty="0">
                <a:latin typeface="NikoshBAN" pitchFamily="2" charset="0"/>
                <a:cs typeface="NikoshBAN" pitchFamily="2" charset="0"/>
              </a:rPr>
              <a:t>২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90106" y="1227159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latin typeface="NikoshBAN" pitchFamily="2" charset="0"/>
                <a:cs typeface="NikoshBAN" pitchFamily="2" charset="0"/>
              </a:rPr>
              <a:t>আমরা এবার একক স্থানের অঙ্ক এককের ঘরে এবং দশক স্থানের অঙ্ক দশকের ঘরে নিয়ে আসি।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7" grpId="0"/>
      <p:bldP spid="8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923</TotalTime>
  <Words>252</Words>
  <Application>Microsoft Office PowerPoint</Application>
  <PresentationFormat>Custom</PresentationFormat>
  <Paragraphs>90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Monotype Corsiva</vt:lpstr>
      <vt:lpstr>NikoshBAN</vt:lpstr>
      <vt:lpstr>Trebuchet MS</vt:lpstr>
      <vt:lpstr>Vrinda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user</cp:lastModifiedBy>
  <cp:revision>214</cp:revision>
  <dcterms:created xsi:type="dcterms:W3CDTF">2006-08-16T00:00:00Z</dcterms:created>
  <dcterms:modified xsi:type="dcterms:W3CDTF">2020-02-27T04:44:31Z</dcterms:modified>
</cp:coreProperties>
</file>