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59" r:id="rId7"/>
    <p:sldId id="260" r:id="rId8"/>
    <p:sldId id="262" r:id="rId9"/>
    <p:sldId id="270" r:id="rId10"/>
    <p:sldId id="275" r:id="rId11"/>
    <p:sldId id="269" r:id="rId12"/>
    <p:sldId id="263" r:id="rId13"/>
    <p:sldId id="264" r:id="rId14"/>
    <p:sldId id="265" r:id="rId15"/>
    <p:sldId id="282" r:id="rId16"/>
    <p:sldId id="271" r:id="rId17"/>
    <p:sldId id="273" r:id="rId18"/>
    <p:sldId id="283" r:id="rId19"/>
    <p:sldId id="274" r:id="rId20"/>
    <p:sldId id="276" r:id="rId21"/>
    <p:sldId id="277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D699E-0AFB-4288-AE77-2C5C34E0A1D0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5C1F1-7573-4BEE-AB42-778B4B9D9F65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bn-IN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পরিবেশ দূষণের কারণ</a:t>
          </a:r>
          <a:endParaRPr lang="en-US" sz="4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4EE6439-4BAE-4BBE-865E-EF21B6FC5695}" type="parTrans" cxnId="{2E322411-97B8-4200-9783-37E8B1F95D4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15E76A8-4EAB-4562-904F-3C431EAFF699}" type="sibTrans" cxnId="{2E322411-97B8-4200-9783-37E8B1F95D4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60ED084-ABA1-40B6-A846-E1538AC202A3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ইট ভাটার কালো ধোঁয়া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38CFF3B-84F3-45F6-919B-2A0CADE70D2D}" type="parTrans" cxnId="{5D5D6148-DE01-4DCD-8E54-F3D45BA1C8EB}">
      <dgm:prSet custT="1"/>
      <dgm:spPr>
        <a:ln>
          <a:solidFill>
            <a:srgbClr val="C00000"/>
          </a:solidFill>
        </a:ln>
      </dgm:spPr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AE37267-FEC7-4A82-AED3-B05152E946B4}" type="sibTrans" cxnId="{5D5D6148-DE01-4DCD-8E54-F3D45BA1C8E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6A9B09-3CCA-4C34-93C7-B800416778EC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bn-IN" sz="2000" b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কল কারখানার রাসায়নিক পদার্থ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097866A-97D1-4D40-BB13-528B8F4EC724}" type="parTrans" cxnId="{2103E032-890A-4FD7-A1B8-AB3FB1B4AEBE}">
      <dgm:prSet custT="1"/>
      <dgm:spPr>
        <a:ln>
          <a:solidFill>
            <a:srgbClr val="C00000"/>
          </a:solidFill>
        </a:ln>
      </dgm:spPr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9F84ED8-76D0-44D8-8F08-3696F1BEF567}" type="sibTrans" cxnId="{2103E032-890A-4FD7-A1B8-AB3FB1B4AEB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46B3EB6-81FB-4C15-99A0-339AA08D7AD9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bn-IN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অযথা গাছ কাটা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2D72BAD-6A12-4BAE-A406-06620126B416}" type="parTrans" cxnId="{9DEB2CD9-038C-411E-8C4F-833C59CA7DD8}">
      <dgm:prSet custT="1"/>
      <dgm:spPr>
        <a:ln>
          <a:solidFill>
            <a:srgbClr val="C00000"/>
          </a:solidFill>
        </a:ln>
      </dgm:spPr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52C0CEA-397F-4A59-858C-844387382055}" type="sibTrans" cxnId="{9DEB2CD9-038C-411E-8C4F-833C59CA7DD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71B4738-02C9-459C-9864-0985F8CE1C2B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bn-IN" sz="2000" b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অতিরিক্ত জনসংখ্যা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17D9133-8142-42AF-9669-B566C86A2A19}" type="parTrans" cxnId="{7DAECF2B-A53D-4ACF-A316-182EB6DE8795}">
      <dgm:prSet custT="1"/>
      <dgm:spPr>
        <a:ln>
          <a:solidFill>
            <a:srgbClr val="C00000"/>
          </a:solidFill>
        </a:ln>
      </dgm:spPr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B9E9758-1155-4D64-A868-7DE7FB08785D}" type="sibTrans" cxnId="{7DAECF2B-A53D-4ACF-A316-182EB6DE879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890A8A-1AB1-49AF-9FDE-1E9EB594B931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bn-BD" sz="2000" b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গাড়ির কালো ধোঁয়া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BC4473E-FE0A-4776-B16C-BC383444D1BD}" type="parTrans" cxnId="{C5E7973D-9D1C-43A7-B767-93895C35AC1A}">
      <dgm:prSet custT="1"/>
      <dgm:spPr>
        <a:ln>
          <a:solidFill>
            <a:srgbClr val="C00000"/>
          </a:solidFill>
        </a:ln>
      </dgm:spPr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EC2C6E2-259E-47CE-A84A-41B3F331F075}" type="sibTrans" cxnId="{C5E7973D-9D1C-43A7-B767-93895C35AC1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9D1E871-A806-40F6-8476-FCB89953BB17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bn-BD" sz="2000" b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অযথা উচ্চ</a:t>
          </a:r>
          <a:r>
            <a:rPr lang="en-US" sz="2000" b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000" b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স্বরে হর্ন বাজানো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6ED160F-A316-4036-AE9E-38447BF73DA1}" type="parTrans" cxnId="{9D3CBA06-09FB-457E-A187-B7FD08CCAC59}">
      <dgm:prSet custT="1"/>
      <dgm:spPr>
        <a:ln>
          <a:solidFill>
            <a:srgbClr val="C00000"/>
          </a:solidFill>
        </a:ln>
      </dgm:spPr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852B5F5-ACD7-4DBA-8E1F-D54085E8937B}" type="sibTrans" cxnId="{9D3CBA06-09FB-457E-A187-B7FD08CCAC5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6D32FDE-280E-425B-A814-8D9CA3D39BB9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bn-BD" sz="2000" b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পলিথিন ও বর্জ্য পদার্থ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BAAE86A8-C13D-4665-AA73-FBA94D31267B}" type="parTrans" cxnId="{71F8055E-4791-43ED-A09C-BA903D982934}">
      <dgm:prSet custT="1"/>
      <dgm:spPr>
        <a:ln>
          <a:solidFill>
            <a:srgbClr val="C00000"/>
          </a:solidFill>
        </a:ln>
      </dgm:spPr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3DE659E-F5A4-48F1-8FB5-5FA0BBBE12C1}" type="sibTrans" cxnId="{71F8055E-4791-43ED-A09C-BA903D98293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61F267-787E-409F-9FDE-345FB294E8E6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bn-IN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কল কারখানার ধোঁয়া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3F56A1F-9FEF-4893-8729-FB651173D0AD}" type="parTrans" cxnId="{3FF43326-2FA4-44F5-A48F-84CFE61CC844}">
      <dgm:prSet custT="1"/>
      <dgm:spPr>
        <a:ln>
          <a:solidFill>
            <a:srgbClr val="C00000"/>
          </a:solidFill>
        </a:ln>
      </dgm:spPr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BA879982-FFA8-4C7E-B8AD-7F0512B7F8CD}" type="sibTrans" cxnId="{3FF43326-2FA4-44F5-A48F-84CFE61CC84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677871E-5D50-47ED-B44C-A2573E30711A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bn-IN" sz="2000" b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কয়লা পোড়ানো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751F389-E5D9-40F3-BA96-BC52BCBB8A87}" type="parTrans" cxnId="{8CF97931-6B0B-413B-BA23-FC27B2C7A346}">
      <dgm:prSet custT="1"/>
      <dgm:spPr>
        <a:ln>
          <a:solidFill>
            <a:srgbClr val="C00000"/>
          </a:solidFill>
        </a:ln>
      </dgm:spPr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A43FA17-5DA0-4924-A0C0-85C433DD6625}" type="sibTrans" cxnId="{8CF97931-6B0B-413B-BA23-FC27B2C7A34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C202AE6-2430-4099-9B5F-5D51D6B70613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bn-IN" sz="2000" b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কল কারখানার দূষিত পানি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B5E93BD3-E0C3-4B4E-A8D6-9C5283040FDB}" type="parTrans" cxnId="{401E32BA-C6D3-459C-BDBF-3205EE97852D}">
      <dgm:prSet custT="1"/>
      <dgm:spPr>
        <a:ln>
          <a:solidFill>
            <a:srgbClr val="C00000"/>
          </a:solidFill>
        </a:ln>
      </dgm:spPr>
      <dgm:t>
        <a:bodyPr/>
        <a:lstStyle/>
        <a:p>
          <a:endParaRPr lang="en-US" sz="2000" b="1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CE57265-5567-4F2C-AB88-001934642F96}" type="sibTrans" cxnId="{401E32BA-C6D3-459C-BDBF-3205EE97852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24525E-4F99-4FFC-B8A7-47A7C9D48302}" type="pres">
      <dgm:prSet presAssocID="{5ACD699E-0AFB-4288-AE77-2C5C34E0A1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89BAD4-B1FD-479B-BF21-29F404A187C6}" type="pres">
      <dgm:prSet presAssocID="{DDB5C1F1-7573-4BEE-AB42-778B4B9D9F65}" presName="centerShape" presStyleLbl="node0" presStyleIdx="0" presStyleCnt="1" custScaleX="154168" custScaleY="139249"/>
      <dgm:spPr/>
      <dgm:t>
        <a:bodyPr/>
        <a:lstStyle/>
        <a:p>
          <a:endParaRPr lang="en-US"/>
        </a:p>
      </dgm:t>
    </dgm:pt>
    <dgm:pt modelId="{301AADD4-28D1-4891-A206-F685705BADC7}" type="pres">
      <dgm:prSet presAssocID="{238CFF3B-84F3-45F6-919B-2A0CADE70D2D}" presName="parTrans" presStyleLbl="sibTrans2D1" presStyleIdx="0" presStyleCnt="10" custLinFactNeighborX="10977" custLinFactNeighborY="-30821"/>
      <dgm:spPr/>
      <dgm:t>
        <a:bodyPr/>
        <a:lstStyle/>
        <a:p>
          <a:endParaRPr lang="en-US"/>
        </a:p>
      </dgm:t>
    </dgm:pt>
    <dgm:pt modelId="{531E8DE9-BB0F-4211-A350-C39C2D202695}" type="pres">
      <dgm:prSet presAssocID="{238CFF3B-84F3-45F6-919B-2A0CADE70D2D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E3098DD0-4A2D-444E-BEB4-5C78803C6945}" type="pres">
      <dgm:prSet presAssocID="{E60ED084-ABA1-40B6-A846-E1538AC202A3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446B8-21F9-4732-A8EA-1904260F08F3}" type="pres">
      <dgm:prSet presAssocID="{6BC4473E-FE0A-4776-B16C-BC383444D1BD}" presName="parTrans" presStyleLbl="sibTrans2D1" presStyleIdx="1" presStyleCnt="10" custLinFactNeighborX="27668" custLinFactNeighborY="-18709"/>
      <dgm:spPr/>
      <dgm:t>
        <a:bodyPr/>
        <a:lstStyle/>
        <a:p>
          <a:endParaRPr lang="en-US"/>
        </a:p>
      </dgm:t>
    </dgm:pt>
    <dgm:pt modelId="{5448581F-E1F4-4173-813E-88956697B94C}" type="pres">
      <dgm:prSet presAssocID="{6BC4473E-FE0A-4776-B16C-BC383444D1BD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F7467466-E9E6-4C1B-9605-2A4779DC2DE8}" type="pres">
      <dgm:prSet presAssocID="{3C890A8A-1AB1-49AF-9FDE-1E9EB594B931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3ED8F-E32C-4162-96F3-24BFD58BF57A}" type="pres">
      <dgm:prSet presAssocID="{A6ED160F-A316-4036-AE9E-38447BF73DA1}" presName="parTrans" presStyleLbl="sibTrans2D1" presStyleIdx="2" presStyleCnt="10" custLinFactNeighborX="26436" custLinFactNeighborY="7936"/>
      <dgm:spPr/>
      <dgm:t>
        <a:bodyPr/>
        <a:lstStyle/>
        <a:p>
          <a:endParaRPr lang="en-US"/>
        </a:p>
      </dgm:t>
    </dgm:pt>
    <dgm:pt modelId="{71AC2526-04C6-40CF-9E74-E28BAAAE84A8}" type="pres">
      <dgm:prSet presAssocID="{A6ED160F-A316-4036-AE9E-38447BF73DA1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01DE00D2-5F2F-4235-A986-03C589FCB2D2}" type="pres">
      <dgm:prSet presAssocID="{C9D1E871-A806-40F6-8476-FCB89953BB17}" presName="node" presStyleLbl="node1" presStyleIdx="2" presStyleCnt="10" custRadScaleRad="100644" custRadScaleInc="-24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0E70-390D-4D0C-841C-2E380A58EB7A}" type="pres">
      <dgm:prSet presAssocID="{BAAE86A8-C13D-4665-AA73-FBA94D31267B}" presName="parTrans" presStyleLbl="sibTrans2D1" presStyleIdx="3" presStyleCnt="10" custLinFactNeighborX="32825" custLinFactNeighborY="15614"/>
      <dgm:spPr/>
      <dgm:t>
        <a:bodyPr/>
        <a:lstStyle/>
        <a:p>
          <a:endParaRPr lang="en-US"/>
        </a:p>
      </dgm:t>
    </dgm:pt>
    <dgm:pt modelId="{3730F8E0-7728-4F65-964C-EFF3715518DF}" type="pres">
      <dgm:prSet presAssocID="{BAAE86A8-C13D-4665-AA73-FBA94D31267B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4D43FCB1-2372-4AA6-BB7E-2394BE9EE871}" type="pres">
      <dgm:prSet presAssocID="{B6D32FDE-280E-425B-A814-8D9CA3D39BB9}" presName="node" presStyleLbl="node1" presStyleIdx="3" presStyleCnt="10" custRadScaleRad="96032" custRadScaleInc="-21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D56F6-B7DB-4C58-A346-115597A36B5B}" type="pres">
      <dgm:prSet presAssocID="{D3F56A1F-9FEF-4893-8729-FB651173D0AD}" presName="parTrans" presStyleLbl="sibTrans2D1" presStyleIdx="4" presStyleCnt="10" custLinFactNeighborX="31920" custLinFactNeighborY="26291"/>
      <dgm:spPr/>
      <dgm:t>
        <a:bodyPr/>
        <a:lstStyle/>
        <a:p>
          <a:endParaRPr lang="en-US"/>
        </a:p>
      </dgm:t>
    </dgm:pt>
    <dgm:pt modelId="{2E4F6B73-B56D-488E-91E9-9508A27D4306}" type="pres">
      <dgm:prSet presAssocID="{D3F56A1F-9FEF-4893-8729-FB651173D0AD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22C9C33C-9C61-4AEA-BE6E-1EDE4655C665}" type="pres">
      <dgm:prSet presAssocID="{0761F267-787E-409F-9FDE-345FB294E8E6}" presName="node" presStyleLbl="node1" presStyleIdx="4" presStyleCnt="10" custRadScaleRad="92920" custRadScaleInc="-9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EFFC5-133F-4D36-8E70-D749A4778A0A}" type="pres">
      <dgm:prSet presAssocID="{A751F389-E5D9-40F3-BA96-BC52BCBB8A87}" presName="parTrans" presStyleLbl="sibTrans2D1" presStyleIdx="5" presStyleCnt="10" custLinFactNeighborX="-9191" custLinFactNeighborY="30656"/>
      <dgm:spPr/>
      <dgm:t>
        <a:bodyPr/>
        <a:lstStyle/>
        <a:p>
          <a:endParaRPr lang="en-US"/>
        </a:p>
      </dgm:t>
    </dgm:pt>
    <dgm:pt modelId="{AA6E14B9-176F-4580-99D4-007A67011CD1}" type="pres">
      <dgm:prSet presAssocID="{A751F389-E5D9-40F3-BA96-BC52BCBB8A87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FDE7EAB7-1730-4706-A2BA-1BC3A9E5621A}" type="pres">
      <dgm:prSet presAssocID="{6677871E-5D50-47ED-B44C-A2573E30711A}" presName="node" presStyleLbl="node1" presStyleIdx="5" presStyleCnt="10" custRadScaleRad="92683" custRadScaleInc="6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52EE1-354A-4394-BD6C-EBF23C0EE844}" type="pres">
      <dgm:prSet presAssocID="{B5E93BD3-E0C3-4B4E-A8D6-9C5283040FDB}" presName="parTrans" presStyleLbl="sibTrans2D1" presStyleIdx="6" presStyleCnt="10" custLinFactNeighborX="-13876" custLinFactNeighborY="25429"/>
      <dgm:spPr/>
      <dgm:t>
        <a:bodyPr/>
        <a:lstStyle/>
        <a:p>
          <a:endParaRPr lang="en-US"/>
        </a:p>
      </dgm:t>
    </dgm:pt>
    <dgm:pt modelId="{6421003F-E205-4ED5-8E4E-2E67BB846CB1}" type="pres">
      <dgm:prSet presAssocID="{B5E93BD3-E0C3-4B4E-A8D6-9C5283040FDB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70BEA05F-EE66-4C3F-8148-9237FB18F7A7}" type="pres">
      <dgm:prSet presAssocID="{DC202AE6-2430-4099-9B5F-5D51D6B70613}" presName="node" presStyleLbl="node1" presStyleIdx="6" presStyleCnt="10" custRadScaleRad="95288" custRadScaleInc="11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B2C09-6E1A-4D3F-ABB3-8AEAD27598DD}" type="pres">
      <dgm:prSet presAssocID="{8097866A-97D1-4D40-BB13-528B8F4EC724}" presName="parTrans" presStyleLbl="sibTrans2D1" presStyleIdx="7" presStyleCnt="10" custLinFactNeighborX="-35531" custLinFactNeighborY="-1480"/>
      <dgm:spPr/>
      <dgm:t>
        <a:bodyPr/>
        <a:lstStyle/>
        <a:p>
          <a:endParaRPr lang="en-US"/>
        </a:p>
      </dgm:t>
    </dgm:pt>
    <dgm:pt modelId="{871C4E77-3A5D-47B2-A49A-73A9B323217A}" type="pres">
      <dgm:prSet presAssocID="{8097866A-97D1-4D40-BB13-528B8F4EC724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098E4236-B965-4EDE-97AF-1515972F102E}" type="pres">
      <dgm:prSet presAssocID="{E36A9B09-3CCA-4C34-93C7-B800416778EC}" presName="node" presStyleLbl="node1" presStyleIdx="7" presStyleCnt="10" custRadScaleRad="98336" custRadScaleInc="18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E41A8-C9C0-489D-B7AC-8790C4B1A4BF}" type="pres">
      <dgm:prSet presAssocID="{42D72BAD-6A12-4BAE-A406-06620126B416}" presName="parTrans" presStyleLbl="sibTrans2D1" presStyleIdx="8" presStyleCnt="10" custLinFactNeighborX="-19392" custLinFactNeighborY="-14388"/>
      <dgm:spPr/>
      <dgm:t>
        <a:bodyPr/>
        <a:lstStyle/>
        <a:p>
          <a:endParaRPr lang="en-US"/>
        </a:p>
      </dgm:t>
    </dgm:pt>
    <dgm:pt modelId="{B4E2D850-3D33-4089-B353-23ABBD80DA71}" type="pres">
      <dgm:prSet presAssocID="{42D72BAD-6A12-4BAE-A406-06620126B416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AD865C6C-494C-4D34-9C29-317A78D90C91}" type="pres">
      <dgm:prSet presAssocID="{046B3EB6-81FB-4C15-99A0-339AA08D7AD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6F797-A431-4414-8E2E-49C427E4A6BF}" type="pres">
      <dgm:prSet presAssocID="{117D9133-8142-42AF-9669-B566C86A2A19}" presName="parTrans" presStyleLbl="sibTrans2D1" presStyleIdx="9" presStyleCnt="10" custLinFactNeighborX="-10354" custLinFactNeighborY="-18709"/>
      <dgm:spPr/>
      <dgm:t>
        <a:bodyPr/>
        <a:lstStyle/>
        <a:p>
          <a:endParaRPr lang="en-US"/>
        </a:p>
      </dgm:t>
    </dgm:pt>
    <dgm:pt modelId="{8D9964C9-A90F-4C6F-8CF3-5EB6D71D78D4}" type="pres">
      <dgm:prSet presAssocID="{117D9133-8142-42AF-9669-B566C86A2A19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25F7F90F-F899-4DD0-B638-B2369A62D5E1}" type="pres">
      <dgm:prSet presAssocID="{E71B4738-02C9-459C-9864-0985F8CE1C2B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F8C084-CAF6-41DC-9198-822AEB3D0D5D}" type="presOf" srcId="{238CFF3B-84F3-45F6-919B-2A0CADE70D2D}" destId="{301AADD4-28D1-4891-A206-F685705BADC7}" srcOrd="0" destOrd="0" presId="urn:microsoft.com/office/officeart/2005/8/layout/radial5"/>
    <dgm:cxn modelId="{73C803FB-FFC4-48C7-A095-77F798342264}" type="presOf" srcId="{DC202AE6-2430-4099-9B5F-5D51D6B70613}" destId="{70BEA05F-EE66-4C3F-8148-9237FB18F7A7}" srcOrd="0" destOrd="0" presId="urn:microsoft.com/office/officeart/2005/8/layout/radial5"/>
    <dgm:cxn modelId="{A279F674-500D-485F-803C-FEB8A481B47D}" type="presOf" srcId="{E36A9B09-3CCA-4C34-93C7-B800416778EC}" destId="{098E4236-B965-4EDE-97AF-1515972F102E}" srcOrd="0" destOrd="0" presId="urn:microsoft.com/office/officeart/2005/8/layout/radial5"/>
    <dgm:cxn modelId="{9DEB2CD9-038C-411E-8C4F-833C59CA7DD8}" srcId="{DDB5C1F1-7573-4BEE-AB42-778B4B9D9F65}" destId="{046B3EB6-81FB-4C15-99A0-339AA08D7AD9}" srcOrd="8" destOrd="0" parTransId="{42D72BAD-6A12-4BAE-A406-06620126B416}" sibTransId="{752C0CEA-397F-4A59-858C-844387382055}"/>
    <dgm:cxn modelId="{BBB4DDD3-60BF-4289-9AC4-9A23FD055FEE}" type="presOf" srcId="{D3F56A1F-9FEF-4893-8729-FB651173D0AD}" destId="{57ED56F6-B7DB-4C58-A346-115597A36B5B}" srcOrd="0" destOrd="0" presId="urn:microsoft.com/office/officeart/2005/8/layout/radial5"/>
    <dgm:cxn modelId="{C5E7973D-9D1C-43A7-B767-93895C35AC1A}" srcId="{DDB5C1F1-7573-4BEE-AB42-778B4B9D9F65}" destId="{3C890A8A-1AB1-49AF-9FDE-1E9EB594B931}" srcOrd="1" destOrd="0" parTransId="{6BC4473E-FE0A-4776-B16C-BC383444D1BD}" sibTransId="{4EC2C6E2-259E-47CE-A84A-41B3F331F075}"/>
    <dgm:cxn modelId="{889726CD-1CF3-45B5-B940-DFB9010D1389}" type="presOf" srcId="{A751F389-E5D9-40F3-BA96-BC52BCBB8A87}" destId="{E7CEFFC5-133F-4D36-8E70-D749A4778A0A}" srcOrd="0" destOrd="0" presId="urn:microsoft.com/office/officeart/2005/8/layout/radial5"/>
    <dgm:cxn modelId="{322927FE-8221-4F7C-ABDD-961E916A215E}" type="presOf" srcId="{A6ED160F-A316-4036-AE9E-38447BF73DA1}" destId="{71AC2526-04C6-40CF-9E74-E28BAAAE84A8}" srcOrd="1" destOrd="0" presId="urn:microsoft.com/office/officeart/2005/8/layout/radial5"/>
    <dgm:cxn modelId="{95989C55-EA29-483F-BA06-541664B709D7}" type="presOf" srcId="{A751F389-E5D9-40F3-BA96-BC52BCBB8A87}" destId="{AA6E14B9-176F-4580-99D4-007A67011CD1}" srcOrd="1" destOrd="0" presId="urn:microsoft.com/office/officeart/2005/8/layout/radial5"/>
    <dgm:cxn modelId="{5D5D6148-DE01-4DCD-8E54-F3D45BA1C8EB}" srcId="{DDB5C1F1-7573-4BEE-AB42-778B4B9D9F65}" destId="{E60ED084-ABA1-40B6-A846-E1538AC202A3}" srcOrd="0" destOrd="0" parTransId="{238CFF3B-84F3-45F6-919B-2A0CADE70D2D}" sibTransId="{2AE37267-FEC7-4A82-AED3-B05152E946B4}"/>
    <dgm:cxn modelId="{986E52DC-0051-4419-97F6-75517D3E49F1}" type="presOf" srcId="{6677871E-5D50-47ED-B44C-A2573E30711A}" destId="{FDE7EAB7-1730-4706-A2BA-1BC3A9E5621A}" srcOrd="0" destOrd="0" presId="urn:microsoft.com/office/officeart/2005/8/layout/radial5"/>
    <dgm:cxn modelId="{F9C25D07-BDBE-4CCB-91E5-1F357CFC4053}" type="presOf" srcId="{D3F56A1F-9FEF-4893-8729-FB651173D0AD}" destId="{2E4F6B73-B56D-488E-91E9-9508A27D4306}" srcOrd="1" destOrd="0" presId="urn:microsoft.com/office/officeart/2005/8/layout/radial5"/>
    <dgm:cxn modelId="{61528D11-C99A-4D39-83E4-629892047ABF}" type="presOf" srcId="{046B3EB6-81FB-4C15-99A0-339AA08D7AD9}" destId="{AD865C6C-494C-4D34-9C29-317A78D90C91}" srcOrd="0" destOrd="0" presId="urn:microsoft.com/office/officeart/2005/8/layout/radial5"/>
    <dgm:cxn modelId="{E6D0677C-02A6-4E28-B55C-0CD3EF57C8EB}" type="presOf" srcId="{BAAE86A8-C13D-4665-AA73-FBA94D31267B}" destId="{150E0E70-390D-4D0C-841C-2E380A58EB7A}" srcOrd="0" destOrd="0" presId="urn:microsoft.com/office/officeart/2005/8/layout/radial5"/>
    <dgm:cxn modelId="{401E32BA-C6D3-459C-BDBF-3205EE97852D}" srcId="{DDB5C1F1-7573-4BEE-AB42-778B4B9D9F65}" destId="{DC202AE6-2430-4099-9B5F-5D51D6B70613}" srcOrd="6" destOrd="0" parTransId="{B5E93BD3-E0C3-4B4E-A8D6-9C5283040FDB}" sibTransId="{ECE57265-5567-4F2C-AB88-001934642F96}"/>
    <dgm:cxn modelId="{3B7DCBA9-8124-4BE6-99CE-5F9A77EFE482}" type="presOf" srcId="{6BC4473E-FE0A-4776-B16C-BC383444D1BD}" destId="{022446B8-21F9-4732-A8EA-1904260F08F3}" srcOrd="0" destOrd="0" presId="urn:microsoft.com/office/officeart/2005/8/layout/radial5"/>
    <dgm:cxn modelId="{13ECEBA5-0D03-4BEF-92CD-30185A93B50B}" type="presOf" srcId="{BAAE86A8-C13D-4665-AA73-FBA94D31267B}" destId="{3730F8E0-7728-4F65-964C-EFF3715518DF}" srcOrd="1" destOrd="0" presId="urn:microsoft.com/office/officeart/2005/8/layout/radial5"/>
    <dgm:cxn modelId="{013BC19E-7FE5-44D1-BB50-5E30B027B538}" type="presOf" srcId="{B5E93BD3-E0C3-4B4E-A8D6-9C5283040FDB}" destId="{6421003F-E205-4ED5-8E4E-2E67BB846CB1}" srcOrd="1" destOrd="0" presId="urn:microsoft.com/office/officeart/2005/8/layout/radial5"/>
    <dgm:cxn modelId="{5D247119-EF2C-4A34-84A3-A30E91A0E1AF}" type="presOf" srcId="{8097866A-97D1-4D40-BB13-528B8F4EC724}" destId="{2E3B2C09-6E1A-4D3F-ABB3-8AEAD27598DD}" srcOrd="0" destOrd="0" presId="urn:microsoft.com/office/officeart/2005/8/layout/radial5"/>
    <dgm:cxn modelId="{1D368717-B67E-4A61-8225-42608374EE73}" type="presOf" srcId="{8097866A-97D1-4D40-BB13-528B8F4EC724}" destId="{871C4E77-3A5D-47B2-A49A-73A9B323217A}" srcOrd="1" destOrd="0" presId="urn:microsoft.com/office/officeart/2005/8/layout/radial5"/>
    <dgm:cxn modelId="{639C636A-F758-441E-8E35-3B28F836B2D6}" type="presOf" srcId="{E71B4738-02C9-459C-9864-0985F8CE1C2B}" destId="{25F7F90F-F899-4DD0-B638-B2369A62D5E1}" srcOrd="0" destOrd="0" presId="urn:microsoft.com/office/officeart/2005/8/layout/radial5"/>
    <dgm:cxn modelId="{2103E032-890A-4FD7-A1B8-AB3FB1B4AEBE}" srcId="{DDB5C1F1-7573-4BEE-AB42-778B4B9D9F65}" destId="{E36A9B09-3CCA-4C34-93C7-B800416778EC}" srcOrd="7" destOrd="0" parTransId="{8097866A-97D1-4D40-BB13-528B8F4EC724}" sibTransId="{C9F84ED8-76D0-44D8-8F08-3696F1BEF567}"/>
    <dgm:cxn modelId="{F6BD3974-4818-4C9C-A971-92463672CBD7}" type="presOf" srcId="{238CFF3B-84F3-45F6-919B-2A0CADE70D2D}" destId="{531E8DE9-BB0F-4211-A350-C39C2D202695}" srcOrd="1" destOrd="0" presId="urn:microsoft.com/office/officeart/2005/8/layout/radial5"/>
    <dgm:cxn modelId="{72DD5341-8E3B-45D1-8A35-832293E46D6B}" type="presOf" srcId="{DDB5C1F1-7573-4BEE-AB42-778B4B9D9F65}" destId="{AE89BAD4-B1FD-479B-BF21-29F404A187C6}" srcOrd="0" destOrd="0" presId="urn:microsoft.com/office/officeart/2005/8/layout/radial5"/>
    <dgm:cxn modelId="{67C82B07-57B0-4976-A2EF-9309DC2FB118}" type="presOf" srcId="{42D72BAD-6A12-4BAE-A406-06620126B416}" destId="{749E41A8-C9C0-489D-B7AC-8790C4B1A4BF}" srcOrd="0" destOrd="0" presId="urn:microsoft.com/office/officeart/2005/8/layout/radial5"/>
    <dgm:cxn modelId="{2E322411-97B8-4200-9783-37E8B1F95D49}" srcId="{5ACD699E-0AFB-4288-AE77-2C5C34E0A1D0}" destId="{DDB5C1F1-7573-4BEE-AB42-778B4B9D9F65}" srcOrd="0" destOrd="0" parTransId="{24EE6439-4BAE-4BBE-865E-EF21B6FC5695}" sibTransId="{F15E76A8-4EAB-4562-904F-3C431EAFF699}"/>
    <dgm:cxn modelId="{D725B0DA-9831-405F-8F75-1ECF210AC1F3}" type="presOf" srcId="{E60ED084-ABA1-40B6-A846-E1538AC202A3}" destId="{E3098DD0-4A2D-444E-BEB4-5C78803C6945}" srcOrd="0" destOrd="0" presId="urn:microsoft.com/office/officeart/2005/8/layout/radial5"/>
    <dgm:cxn modelId="{C7340CB6-F903-446A-9AC4-957C5B82A941}" type="presOf" srcId="{6BC4473E-FE0A-4776-B16C-BC383444D1BD}" destId="{5448581F-E1F4-4173-813E-88956697B94C}" srcOrd="1" destOrd="0" presId="urn:microsoft.com/office/officeart/2005/8/layout/radial5"/>
    <dgm:cxn modelId="{4D1C78E7-8EDE-4D2B-97FA-FAA7DB7C7DC8}" type="presOf" srcId="{C9D1E871-A806-40F6-8476-FCB89953BB17}" destId="{01DE00D2-5F2F-4235-A986-03C589FCB2D2}" srcOrd="0" destOrd="0" presId="urn:microsoft.com/office/officeart/2005/8/layout/radial5"/>
    <dgm:cxn modelId="{8CF97931-6B0B-413B-BA23-FC27B2C7A346}" srcId="{DDB5C1F1-7573-4BEE-AB42-778B4B9D9F65}" destId="{6677871E-5D50-47ED-B44C-A2573E30711A}" srcOrd="5" destOrd="0" parTransId="{A751F389-E5D9-40F3-BA96-BC52BCBB8A87}" sibTransId="{CA43FA17-5DA0-4924-A0C0-85C433DD6625}"/>
    <dgm:cxn modelId="{735D1055-4103-41FA-88A4-B726F6750C91}" type="presOf" srcId="{42D72BAD-6A12-4BAE-A406-06620126B416}" destId="{B4E2D850-3D33-4089-B353-23ABBD80DA71}" srcOrd="1" destOrd="0" presId="urn:microsoft.com/office/officeart/2005/8/layout/radial5"/>
    <dgm:cxn modelId="{7DAECF2B-A53D-4ACF-A316-182EB6DE8795}" srcId="{DDB5C1F1-7573-4BEE-AB42-778B4B9D9F65}" destId="{E71B4738-02C9-459C-9864-0985F8CE1C2B}" srcOrd="9" destOrd="0" parTransId="{117D9133-8142-42AF-9669-B566C86A2A19}" sibTransId="{2B9E9758-1155-4D64-A868-7DE7FB08785D}"/>
    <dgm:cxn modelId="{128C5EF4-0F1D-4CBC-8089-D07224263DE8}" type="presOf" srcId="{5ACD699E-0AFB-4288-AE77-2C5C34E0A1D0}" destId="{1F24525E-4F99-4FFC-B8A7-47A7C9D48302}" srcOrd="0" destOrd="0" presId="urn:microsoft.com/office/officeart/2005/8/layout/radial5"/>
    <dgm:cxn modelId="{398F5A28-20C3-47E8-BBE8-F48FB3BC9CD6}" type="presOf" srcId="{A6ED160F-A316-4036-AE9E-38447BF73DA1}" destId="{8153ED8F-E32C-4162-96F3-24BFD58BF57A}" srcOrd="0" destOrd="0" presId="urn:microsoft.com/office/officeart/2005/8/layout/radial5"/>
    <dgm:cxn modelId="{3424124C-AB59-442E-8009-56AE774DA558}" type="presOf" srcId="{0761F267-787E-409F-9FDE-345FB294E8E6}" destId="{22C9C33C-9C61-4AEA-BE6E-1EDE4655C665}" srcOrd="0" destOrd="0" presId="urn:microsoft.com/office/officeart/2005/8/layout/radial5"/>
    <dgm:cxn modelId="{9D3CBA06-09FB-457E-A187-B7FD08CCAC59}" srcId="{DDB5C1F1-7573-4BEE-AB42-778B4B9D9F65}" destId="{C9D1E871-A806-40F6-8476-FCB89953BB17}" srcOrd="2" destOrd="0" parTransId="{A6ED160F-A316-4036-AE9E-38447BF73DA1}" sibTransId="{7852B5F5-ACD7-4DBA-8E1F-D54085E8937B}"/>
    <dgm:cxn modelId="{71F8055E-4791-43ED-A09C-BA903D982934}" srcId="{DDB5C1F1-7573-4BEE-AB42-778B4B9D9F65}" destId="{B6D32FDE-280E-425B-A814-8D9CA3D39BB9}" srcOrd="3" destOrd="0" parTransId="{BAAE86A8-C13D-4665-AA73-FBA94D31267B}" sibTransId="{13DE659E-F5A4-48F1-8FB5-5FA0BBBE12C1}"/>
    <dgm:cxn modelId="{DD04B2E5-823A-4DDC-B4DA-EEC582FD3C49}" type="presOf" srcId="{117D9133-8142-42AF-9669-B566C86A2A19}" destId="{8D9964C9-A90F-4C6F-8CF3-5EB6D71D78D4}" srcOrd="1" destOrd="0" presId="urn:microsoft.com/office/officeart/2005/8/layout/radial5"/>
    <dgm:cxn modelId="{D55722AD-D677-40B5-B1E3-11D74FA8896F}" type="presOf" srcId="{B5E93BD3-E0C3-4B4E-A8D6-9C5283040FDB}" destId="{9F752EE1-354A-4394-BD6C-EBF23C0EE844}" srcOrd="0" destOrd="0" presId="urn:microsoft.com/office/officeart/2005/8/layout/radial5"/>
    <dgm:cxn modelId="{3FF43326-2FA4-44F5-A48F-84CFE61CC844}" srcId="{DDB5C1F1-7573-4BEE-AB42-778B4B9D9F65}" destId="{0761F267-787E-409F-9FDE-345FB294E8E6}" srcOrd="4" destOrd="0" parTransId="{D3F56A1F-9FEF-4893-8729-FB651173D0AD}" sibTransId="{BA879982-FFA8-4C7E-B8AD-7F0512B7F8CD}"/>
    <dgm:cxn modelId="{62634600-BC56-40DB-8C56-056F46D7EE98}" type="presOf" srcId="{117D9133-8142-42AF-9669-B566C86A2A19}" destId="{EB16F797-A431-4414-8E2E-49C427E4A6BF}" srcOrd="0" destOrd="0" presId="urn:microsoft.com/office/officeart/2005/8/layout/radial5"/>
    <dgm:cxn modelId="{6238FE4D-2BDD-47DF-B50F-F35620F61A4B}" type="presOf" srcId="{B6D32FDE-280E-425B-A814-8D9CA3D39BB9}" destId="{4D43FCB1-2372-4AA6-BB7E-2394BE9EE871}" srcOrd="0" destOrd="0" presId="urn:microsoft.com/office/officeart/2005/8/layout/radial5"/>
    <dgm:cxn modelId="{2B7C99CF-A640-47D1-A912-8D9053FAEA5E}" type="presOf" srcId="{3C890A8A-1AB1-49AF-9FDE-1E9EB594B931}" destId="{F7467466-E9E6-4C1B-9605-2A4779DC2DE8}" srcOrd="0" destOrd="0" presId="urn:microsoft.com/office/officeart/2005/8/layout/radial5"/>
    <dgm:cxn modelId="{BA40825F-A820-4783-B3E0-5B1B796AF99B}" type="presParOf" srcId="{1F24525E-4F99-4FFC-B8A7-47A7C9D48302}" destId="{AE89BAD4-B1FD-479B-BF21-29F404A187C6}" srcOrd="0" destOrd="0" presId="urn:microsoft.com/office/officeart/2005/8/layout/radial5"/>
    <dgm:cxn modelId="{4DEFB65B-AA89-4650-8440-50F0A43E2332}" type="presParOf" srcId="{1F24525E-4F99-4FFC-B8A7-47A7C9D48302}" destId="{301AADD4-28D1-4891-A206-F685705BADC7}" srcOrd="1" destOrd="0" presId="urn:microsoft.com/office/officeart/2005/8/layout/radial5"/>
    <dgm:cxn modelId="{2C0403F6-52DA-44CB-BFF6-3D35A1EE8796}" type="presParOf" srcId="{301AADD4-28D1-4891-A206-F685705BADC7}" destId="{531E8DE9-BB0F-4211-A350-C39C2D202695}" srcOrd="0" destOrd="0" presId="urn:microsoft.com/office/officeart/2005/8/layout/radial5"/>
    <dgm:cxn modelId="{256A37DD-7A48-4F0A-B69F-DDD41164127F}" type="presParOf" srcId="{1F24525E-4F99-4FFC-B8A7-47A7C9D48302}" destId="{E3098DD0-4A2D-444E-BEB4-5C78803C6945}" srcOrd="2" destOrd="0" presId="urn:microsoft.com/office/officeart/2005/8/layout/radial5"/>
    <dgm:cxn modelId="{8FA994A3-6B2B-4EEF-BCA8-A8271E2C584C}" type="presParOf" srcId="{1F24525E-4F99-4FFC-B8A7-47A7C9D48302}" destId="{022446B8-21F9-4732-A8EA-1904260F08F3}" srcOrd="3" destOrd="0" presId="urn:microsoft.com/office/officeart/2005/8/layout/radial5"/>
    <dgm:cxn modelId="{AE4A9B19-B5CB-49D1-9B02-B4B53EB87EFA}" type="presParOf" srcId="{022446B8-21F9-4732-A8EA-1904260F08F3}" destId="{5448581F-E1F4-4173-813E-88956697B94C}" srcOrd="0" destOrd="0" presId="urn:microsoft.com/office/officeart/2005/8/layout/radial5"/>
    <dgm:cxn modelId="{AD25A21C-2EA6-4490-9E0D-A856FC86ECDE}" type="presParOf" srcId="{1F24525E-4F99-4FFC-B8A7-47A7C9D48302}" destId="{F7467466-E9E6-4C1B-9605-2A4779DC2DE8}" srcOrd="4" destOrd="0" presId="urn:microsoft.com/office/officeart/2005/8/layout/radial5"/>
    <dgm:cxn modelId="{3497A111-D7EA-4A27-B686-840DB896A88D}" type="presParOf" srcId="{1F24525E-4F99-4FFC-B8A7-47A7C9D48302}" destId="{8153ED8F-E32C-4162-96F3-24BFD58BF57A}" srcOrd="5" destOrd="0" presId="urn:microsoft.com/office/officeart/2005/8/layout/radial5"/>
    <dgm:cxn modelId="{BBF66242-38D1-4DE6-B038-D0BCB2AE3AAF}" type="presParOf" srcId="{8153ED8F-E32C-4162-96F3-24BFD58BF57A}" destId="{71AC2526-04C6-40CF-9E74-E28BAAAE84A8}" srcOrd="0" destOrd="0" presId="urn:microsoft.com/office/officeart/2005/8/layout/radial5"/>
    <dgm:cxn modelId="{862D94A1-93DA-4A63-B3C1-A16B95115507}" type="presParOf" srcId="{1F24525E-4F99-4FFC-B8A7-47A7C9D48302}" destId="{01DE00D2-5F2F-4235-A986-03C589FCB2D2}" srcOrd="6" destOrd="0" presId="urn:microsoft.com/office/officeart/2005/8/layout/radial5"/>
    <dgm:cxn modelId="{2F0D0E05-9E8E-49A4-B755-AE9B096D8780}" type="presParOf" srcId="{1F24525E-4F99-4FFC-B8A7-47A7C9D48302}" destId="{150E0E70-390D-4D0C-841C-2E380A58EB7A}" srcOrd="7" destOrd="0" presId="urn:microsoft.com/office/officeart/2005/8/layout/radial5"/>
    <dgm:cxn modelId="{DD700803-58FB-4CE1-94DF-9ED64DDF01D9}" type="presParOf" srcId="{150E0E70-390D-4D0C-841C-2E380A58EB7A}" destId="{3730F8E0-7728-4F65-964C-EFF3715518DF}" srcOrd="0" destOrd="0" presId="urn:microsoft.com/office/officeart/2005/8/layout/radial5"/>
    <dgm:cxn modelId="{1D6C8568-D3D1-4E8E-8F64-78ACA26525F7}" type="presParOf" srcId="{1F24525E-4F99-4FFC-B8A7-47A7C9D48302}" destId="{4D43FCB1-2372-4AA6-BB7E-2394BE9EE871}" srcOrd="8" destOrd="0" presId="urn:microsoft.com/office/officeart/2005/8/layout/radial5"/>
    <dgm:cxn modelId="{1D58EFBC-AFDA-46CA-9B32-76A86956154F}" type="presParOf" srcId="{1F24525E-4F99-4FFC-B8A7-47A7C9D48302}" destId="{57ED56F6-B7DB-4C58-A346-115597A36B5B}" srcOrd="9" destOrd="0" presId="urn:microsoft.com/office/officeart/2005/8/layout/radial5"/>
    <dgm:cxn modelId="{92F03354-9C53-4F31-9F3F-2CAA028B6A92}" type="presParOf" srcId="{57ED56F6-B7DB-4C58-A346-115597A36B5B}" destId="{2E4F6B73-B56D-488E-91E9-9508A27D4306}" srcOrd="0" destOrd="0" presId="urn:microsoft.com/office/officeart/2005/8/layout/radial5"/>
    <dgm:cxn modelId="{A2575456-CB96-46C4-9C84-D95AD4DD158E}" type="presParOf" srcId="{1F24525E-4F99-4FFC-B8A7-47A7C9D48302}" destId="{22C9C33C-9C61-4AEA-BE6E-1EDE4655C665}" srcOrd="10" destOrd="0" presId="urn:microsoft.com/office/officeart/2005/8/layout/radial5"/>
    <dgm:cxn modelId="{5D8B0D04-CC0E-4BF2-8F59-4ACBBF1D3EE4}" type="presParOf" srcId="{1F24525E-4F99-4FFC-B8A7-47A7C9D48302}" destId="{E7CEFFC5-133F-4D36-8E70-D749A4778A0A}" srcOrd="11" destOrd="0" presId="urn:microsoft.com/office/officeart/2005/8/layout/radial5"/>
    <dgm:cxn modelId="{C65B84B0-D0FF-4C32-9B98-A231554137BD}" type="presParOf" srcId="{E7CEFFC5-133F-4D36-8E70-D749A4778A0A}" destId="{AA6E14B9-176F-4580-99D4-007A67011CD1}" srcOrd="0" destOrd="0" presId="urn:microsoft.com/office/officeart/2005/8/layout/radial5"/>
    <dgm:cxn modelId="{2B9B15C7-A886-486A-87AF-52E620272721}" type="presParOf" srcId="{1F24525E-4F99-4FFC-B8A7-47A7C9D48302}" destId="{FDE7EAB7-1730-4706-A2BA-1BC3A9E5621A}" srcOrd="12" destOrd="0" presId="urn:microsoft.com/office/officeart/2005/8/layout/radial5"/>
    <dgm:cxn modelId="{1A246D23-3DD1-46E9-8E38-D34FEDD529D1}" type="presParOf" srcId="{1F24525E-4F99-4FFC-B8A7-47A7C9D48302}" destId="{9F752EE1-354A-4394-BD6C-EBF23C0EE844}" srcOrd="13" destOrd="0" presId="urn:microsoft.com/office/officeart/2005/8/layout/radial5"/>
    <dgm:cxn modelId="{CAB8C8F1-6BF5-4A6C-B213-7FE8A7EBE112}" type="presParOf" srcId="{9F752EE1-354A-4394-BD6C-EBF23C0EE844}" destId="{6421003F-E205-4ED5-8E4E-2E67BB846CB1}" srcOrd="0" destOrd="0" presId="urn:microsoft.com/office/officeart/2005/8/layout/radial5"/>
    <dgm:cxn modelId="{58A971D1-94EF-473E-AB8B-9743858AAF04}" type="presParOf" srcId="{1F24525E-4F99-4FFC-B8A7-47A7C9D48302}" destId="{70BEA05F-EE66-4C3F-8148-9237FB18F7A7}" srcOrd="14" destOrd="0" presId="urn:microsoft.com/office/officeart/2005/8/layout/radial5"/>
    <dgm:cxn modelId="{852D94B1-9B05-4BF6-9228-D8DF39C6F37E}" type="presParOf" srcId="{1F24525E-4F99-4FFC-B8A7-47A7C9D48302}" destId="{2E3B2C09-6E1A-4D3F-ABB3-8AEAD27598DD}" srcOrd="15" destOrd="0" presId="urn:microsoft.com/office/officeart/2005/8/layout/radial5"/>
    <dgm:cxn modelId="{A4F2CBA6-D1B1-4178-936D-B1E849FBB09F}" type="presParOf" srcId="{2E3B2C09-6E1A-4D3F-ABB3-8AEAD27598DD}" destId="{871C4E77-3A5D-47B2-A49A-73A9B323217A}" srcOrd="0" destOrd="0" presId="urn:microsoft.com/office/officeart/2005/8/layout/radial5"/>
    <dgm:cxn modelId="{3021E9C6-FAC3-44C4-9586-3FE319C37199}" type="presParOf" srcId="{1F24525E-4F99-4FFC-B8A7-47A7C9D48302}" destId="{098E4236-B965-4EDE-97AF-1515972F102E}" srcOrd="16" destOrd="0" presId="urn:microsoft.com/office/officeart/2005/8/layout/radial5"/>
    <dgm:cxn modelId="{D2E4F32E-621A-4AE4-8473-0F371DC20E5F}" type="presParOf" srcId="{1F24525E-4F99-4FFC-B8A7-47A7C9D48302}" destId="{749E41A8-C9C0-489D-B7AC-8790C4B1A4BF}" srcOrd="17" destOrd="0" presId="urn:microsoft.com/office/officeart/2005/8/layout/radial5"/>
    <dgm:cxn modelId="{EBD3F3EB-661B-4AC3-9687-DA7A5590CAA9}" type="presParOf" srcId="{749E41A8-C9C0-489D-B7AC-8790C4B1A4BF}" destId="{B4E2D850-3D33-4089-B353-23ABBD80DA71}" srcOrd="0" destOrd="0" presId="urn:microsoft.com/office/officeart/2005/8/layout/radial5"/>
    <dgm:cxn modelId="{67051383-CC58-4C60-8A44-1A6726E362D0}" type="presParOf" srcId="{1F24525E-4F99-4FFC-B8A7-47A7C9D48302}" destId="{AD865C6C-494C-4D34-9C29-317A78D90C91}" srcOrd="18" destOrd="0" presId="urn:microsoft.com/office/officeart/2005/8/layout/radial5"/>
    <dgm:cxn modelId="{75E28507-D313-45C1-BBA8-D643E2EB0F6A}" type="presParOf" srcId="{1F24525E-4F99-4FFC-B8A7-47A7C9D48302}" destId="{EB16F797-A431-4414-8E2E-49C427E4A6BF}" srcOrd="19" destOrd="0" presId="urn:microsoft.com/office/officeart/2005/8/layout/radial5"/>
    <dgm:cxn modelId="{E7241F3B-CABC-426D-82E3-3671A52C4AB9}" type="presParOf" srcId="{EB16F797-A431-4414-8E2E-49C427E4A6BF}" destId="{8D9964C9-A90F-4C6F-8CF3-5EB6D71D78D4}" srcOrd="0" destOrd="0" presId="urn:microsoft.com/office/officeart/2005/8/layout/radial5"/>
    <dgm:cxn modelId="{C3C29F53-3439-4581-A2A4-C47835B77C7E}" type="presParOf" srcId="{1F24525E-4F99-4FFC-B8A7-47A7C9D48302}" destId="{25F7F90F-F899-4DD0-B638-B2369A62D5E1}" srcOrd="20" destOrd="0" presId="urn:microsoft.com/office/officeart/2005/8/layout/radial5"/>
  </dgm:cxnLst>
  <dgm:bg>
    <a:solidFill>
      <a:srgbClr val="FFFFCC"/>
    </a:solidFill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3"/>
            <a:ext cx="9144000" cy="6871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4989025"/>
            <a:ext cx="365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ater-Pol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2" y="838200"/>
            <a:ext cx="4031673" cy="32450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anigif_enhanced-buzz-22916-1370297811-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4345" y="872538"/>
            <a:ext cx="4138712" cy="31764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97872" y="4267200"/>
            <a:ext cx="389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কল কারখানার দূষিত পানি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4345" y="4267200"/>
            <a:ext cx="413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কল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কারখানার রাসায়নিক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4445" y="541019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হচ্ছে পরিবেশ দূষণের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2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914400"/>
            <a:ext cx="4419601" cy="26596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2" y="914398"/>
            <a:ext cx="4121727" cy="26596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04800" y="3733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অযথা গাছ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কাটা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8353" y="3841521"/>
            <a:ext cx="307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অতিরিক্ত জনসংখ্যা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052398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এগুলো হচ্ছে পরিবেশ দূষণের কারণ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7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1156955"/>
              </p:ext>
            </p:extLst>
          </p:nvPr>
        </p:nvGraphicFramePr>
        <p:xfrm>
          <a:off x="152400" y="152400"/>
          <a:ext cx="8839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3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89BAD4-B1FD-479B-BF21-29F404A18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1AADD4-28D1-4891-A206-F685705BA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98DD0-4A2D-444E-BEB4-5C78803C6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446B8-21F9-4732-A8EA-1904260F0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467466-E9E6-4C1B-9605-2A4779DC2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53ED8F-E32C-4162-96F3-24BFD58BF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DE00D2-5F2F-4235-A986-03C589FC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0E0E70-390D-4D0C-841C-2E380A58E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43FCB1-2372-4AA6-BB7E-2394BE9EE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ED56F6-B7DB-4C58-A346-115597A36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C9C33C-9C61-4AEA-BE6E-1EDE4655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CEFFC5-133F-4D36-8E70-D749A4778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E7EAB7-1730-4706-A2BA-1BC3A9E56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52EE1-354A-4394-BD6C-EBF23C0EE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EA05F-EE66-4C3F-8148-9237FB18F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B2C09-6E1A-4D3F-ABB3-8AEAD2759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8E4236-B965-4EDE-97AF-1515972F1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9E41A8-C9C0-489D-B7AC-8790C4B1A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865C6C-494C-4D34-9C29-317A78D90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6F797-A431-4414-8E2E-49C427E4A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F7F90F-F899-4DD0-B638-B2369A62D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ple-ways-to-spot-skin-cancer-slide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56" y="185192"/>
            <a:ext cx="3733800" cy="273423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lung-cancer-manage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70" y="132217"/>
            <a:ext cx="3878483" cy="284018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47017" y="605042"/>
            <a:ext cx="2246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ত্বকের ক্যান্সার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8370" y="318376"/>
            <a:ext cx="2291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ফুসফুসের রোগ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gadf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65" y="3264322"/>
            <a:ext cx="3754582" cy="272252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96729" y="3320719"/>
            <a:ext cx="16321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চর্ম রোগ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14849" r="3030" b="5153"/>
          <a:stretch/>
        </p:blipFill>
        <p:spPr>
          <a:xfrm>
            <a:off x="4789419" y="3124200"/>
            <a:ext cx="4096383" cy="286265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4400" y="6028411"/>
            <a:ext cx="692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হলো পরিবেশ দূষণের প্রভাব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4618759" cy="320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548" y="3886200"/>
            <a:ext cx="374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পৃথিবীর তাপমাত্রা বৃদ্ধি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3824645"/>
            <a:ext cx="2077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হিমবাহ গলা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5410200"/>
            <a:ext cx="5674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হলো পরিবেশ দূষণের প্রভাব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457200"/>
            <a:ext cx="4064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/>
          <p:cNvSpPr/>
          <p:nvPr/>
        </p:nvSpPr>
        <p:spPr>
          <a:xfrm>
            <a:off x="3351471" y="2280316"/>
            <a:ext cx="2362197" cy="2133604"/>
          </a:xfrm>
          <a:prstGeom prst="ellipse">
            <a:avLst/>
          </a:prstGeom>
          <a:ln w="28575"/>
          <a:effectLst>
            <a:glow rad="101600">
              <a:schemeClr val="accent6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 দূষণের প্রভাব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89945" y="1443148"/>
            <a:ext cx="520955" cy="478133"/>
            <a:chOff x="4021107" y="1296429"/>
            <a:chExt cx="520955" cy="478133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61" name="Right Arrow 60"/>
            <p:cNvSpPr/>
            <p:nvPr/>
          </p:nvSpPr>
          <p:spPr>
            <a:xfrm rot="16200000">
              <a:off x="4042518" y="1275018"/>
              <a:ext cx="478133" cy="5209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030A0"/>
            </a:solidFill>
            <a:ln w="28575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ight Arrow 6"/>
            <p:cNvSpPr/>
            <p:nvPr/>
          </p:nvSpPr>
          <p:spPr>
            <a:xfrm rot="16200000">
              <a:off x="4114238" y="1450929"/>
              <a:ext cx="334693" cy="312573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85048" y="152400"/>
            <a:ext cx="1225778" cy="1225778"/>
            <a:chOff x="3616210" y="5681"/>
            <a:chExt cx="1225778" cy="1225778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9" name="Oval 58"/>
            <p:cNvSpPr/>
            <p:nvPr/>
          </p:nvSpPr>
          <p:spPr>
            <a:xfrm>
              <a:off x="3616210" y="5681"/>
              <a:ext cx="1225778" cy="122577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0" name="Oval 8"/>
            <p:cNvSpPr/>
            <p:nvPr/>
          </p:nvSpPr>
          <p:spPr>
            <a:xfrm>
              <a:off x="3795721" y="185192"/>
              <a:ext cx="866756" cy="866756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ত্বকের </a:t>
              </a:r>
              <a:r>
                <a:rPr lang="bn-IN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ক্যান্সার</a:t>
              </a:r>
              <a:endPara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59542" y="1788144"/>
            <a:ext cx="520955" cy="459237"/>
            <a:chOff x="4990704" y="1641425"/>
            <a:chExt cx="520955" cy="45923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7" name="Right Arrow 56"/>
            <p:cNvSpPr/>
            <p:nvPr/>
          </p:nvSpPr>
          <p:spPr>
            <a:xfrm rot="18360000">
              <a:off x="5021563" y="1610566"/>
              <a:ext cx="459237" cy="5209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030A0"/>
            </a:solidFill>
            <a:ln w="28575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ight Arrow 10"/>
            <p:cNvSpPr/>
            <p:nvPr/>
          </p:nvSpPr>
          <p:spPr>
            <a:xfrm rot="18360000">
              <a:off x="5049959" y="1770487"/>
              <a:ext cx="321466" cy="312573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02610" y="645485"/>
            <a:ext cx="1225778" cy="1225778"/>
            <a:chOff x="5133772" y="498766"/>
            <a:chExt cx="1225778" cy="1225778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5" name="Oval 54"/>
            <p:cNvSpPr/>
            <p:nvPr/>
          </p:nvSpPr>
          <p:spPr>
            <a:xfrm>
              <a:off x="5133772" y="498766"/>
              <a:ext cx="1225778" cy="122577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6" name="Oval 12"/>
            <p:cNvSpPr/>
            <p:nvPr/>
          </p:nvSpPr>
          <p:spPr>
            <a:xfrm>
              <a:off x="5313283" y="678277"/>
              <a:ext cx="866756" cy="866756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ফুসফুসের </a:t>
              </a:r>
              <a:r>
                <a:rPr lang="bn-IN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endPara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39597" y="2534643"/>
            <a:ext cx="436326" cy="520955"/>
            <a:chOff x="5570759" y="2387924"/>
            <a:chExt cx="436326" cy="52095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3" name="Right Arrow 52"/>
            <p:cNvSpPr/>
            <p:nvPr/>
          </p:nvSpPr>
          <p:spPr>
            <a:xfrm rot="20260130">
              <a:off x="5570759" y="2387924"/>
              <a:ext cx="436326" cy="5209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030A0"/>
            </a:solidFill>
            <a:ln w="28575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ight Arrow 14"/>
            <p:cNvSpPr/>
            <p:nvPr/>
          </p:nvSpPr>
          <p:spPr>
            <a:xfrm rot="20260130">
              <a:off x="5575667" y="2516983"/>
              <a:ext cx="305428" cy="312573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23872" y="1796802"/>
            <a:ext cx="1225778" cy="1225778"/>
            <a:chOff x="6055034" y="1650083"/>
            <a:chExt cx="1225778" cy="1225778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1" name="Oval 50"/>
            <p:cNvSpPr/>
            <p:nvPr/>
          </p:nvSpPr>
          <p:spPr>
            <a:xfrm>
              <a:off x="6055034" y="1650083"/>
              <a:ext cx="1225778" cy="122577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bn-IN" sz="2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চর্ম </a:t>
              </a:r>
              <a:r>
                <a:rPr lang="bn-IN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endPara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Oval 16"/>
            <p:cNvSpPr/>
            <p:nvPr/>
          </p:nvSpPr>
          <p:spPr>
            <a:xfrm>
              <a:off x="6199302" y="1779714"/>
              <a:ext cx="866756" cy="866756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98107" y="3538339"/>
            <a:ext cx="367470" cy="520955"/>
            <a:chOff x="5629269" y="3391620"/>
            <a:chExt cx="367470" cy="52095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9" name="Right Arrow 48"/>
            <p:cNvSpPr/>
            <p:nvPr/>
          </p:nvSpPr>
          <p:spPr>
            <a:xfrm rot="852196">
              <a:off x="5629269" y="3391620"/>
              <a:ext cx="367470" cy="5209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030A0"/>
            </a:solidFill>
            <a:ln w="28575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ight Arrow 18"/>
            <p:cNvSpPr/>
            <p:nvPr/>
          </p:nvSpPr>
          <p:spPr>
            <a:xfrm rot="852196">
              <a:off x="5630954" y="3482286"/>
              <a:ext cx="257229" cy="312573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88640" y="3342577"/>
            <a:ext cx="1225778" cy="1225778"/>
            <a:chOff x="6019802" y="3195858"/>
            <a:chExt cx="1225778" cy="1225778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7" name="Oval 46"/>
            <p:cNvSpPr/>
            <p:nvPr/>
          </p:nvSpPr>
          <p:spPr>
            <a:xfrm>
              <a:off x="6019802" y="3195858"/>
              <a:ext cx="1225778" cy="122577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8" name="Oval 20"/>
            <p:cNvSpPr/>
            <p:nvPr/>
          </p:nvSpPr>
          <p:spPr>
            <a:xfrm>
              <a:off x="6199313" y="3375369"/>
              <a:ext cx="866756" cy="866756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কলেরা</a:t>
              </a:r>
              <a:endParaRPr lang="en-US" sz="20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29682" y="4440236"/>
            <a:ext cx="520955" cy="360755"/>
            <a:chOff x="4960844" y="4293517"/>
            <a:chExt cx="520955" cy="36075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5" name="Right Arrow 44"/>
            <p:cNvSpPr/>
            <p:nvPr/>
          </p:nvSpPr>
          <p:spPr>
            <a:xfrm rot="3140543">
              <a:off x="5040944" y="4213417"/>
              <a:ext cx="360755" cy="5209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030A0"/>
            </a:solidFill>
            <a:ln w="28575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ight Arrow 22"/>
            <p:cNvSpPr/>
            <p:nvPr/>
          </p:nvSpPr>
          <p:spPr>
            <a:xfrm rot="3140543">
              <a:off x="5061997" y="4274768"/>
              <a:ext cx="252529" cy="312573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90159" y="4633488"/>
            <a:ext cx="1225778" cy="1225778"/>
            <a:chOff x="5081881" y="4486769"/>
            <a:chExt cx="1225778" cy="1225778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3" name="Oval 42"/>
            <p:cNvSpPr/>
            <p:nvPr/>
          </p:nvSpPr>
          <p:spPr>
            <a:xfrm>
              <a:off x="5081881" y="4486769"/>
              <a:ext cx="1225778" cy="122577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4" name="Oval 24"/>
            <p:cNvSpPr/>
            <p:nvPr/>
          </p:nvSpPr>
          <p:spPr>
            <a:xfrm>
              <a:off x="5261392" y="4666280"/>
              <a:ext cx="866756" cy="866756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আমাশয়</a:t>
              </a:r>
              <a:endParaRPr lang="en-US" sz="20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89945" y="4718657"/>
            <a:ext cx="520955" cy="377985"/>
            <a:chOff x="3903255" y="4583519"/>
            <a:chExt cx="520955" cy="37798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1" name="Right Arrow 40"/>
            <p:cNvSpPr/>
            <p:nvPr/>
          </p:nvSpPr>
          <p:spPr>
            <a:xfrm rot="5474531">
              <a:off x="3974740" y="4512034"/>
              <a:ext cx="377985" cy="5209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030A0"/>
            </a:solidFill>
            <a:ln w="28575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ight Arrow 26"/>
            <p:cNvSpPr/>
            <p:nvPr/>
          </p:nvSpPr>
          <p:spPr>
            <a:xfrm rot="16274531">
              <a:off x="4032667" y="4559541"/>
              <a:ext cx="264590" cy="312573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33173" y="5126584"/>
            <a:ext cx="1517546" cy="1225778"/>
            <a:chOff x="3564335" y="4979865"/>
            <a:chExt cx="1423057" cy="1225778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9" name="Oval 38"/>
            <p:cNvSpPr/>
            <p:nvPr/>
          </p:nvSpPr>
          <p:spPr>
            <a:xfrm>
              <a:off x="3564335" y="4979865"/>
              <a:ext cx="1423057" cy="122577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sz="2000" b="1" dirty="0" err="1" smtClean="0">
                  <a:solidFill>
                    <a:srgbClr val="002060"/>
                  </a:solidFill>
                </a:rPr>
                <a:t>ডা</a:t>
              </a:r>
              <a:r>
                <a:rPr lang="bn-BD" sz="2000" b="1" dirty="0" smtClean="0">
                  <a:solidFill>
                    <a:srgbClr val="002060"/>
                  </a:solidFill>
                </a:rPr>
                <a:t>য়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রিয়া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40" name="Oval 28"/>
            <p:cNvSpPr/>
            <p:nvPr/>
          </p:nvSpPr>
          <p:spPr>
            <a:xfrm>
              <a:off x="3743847" y="5159376"/>
              <a:ext cx="866756" cy="866756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78868" y="4436817"/>
            <a:ext cx="520955" cy="392737"/>
            <a:chOff x="3010030" y="4290098"/>
            <a:chExt cx="520955" cy="39273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7" name="Right Arrow 36"/>
            <p:cNvSpPr/>
            <p:nvPr/>
          </p:nvSpPr>
          <p:spPr>
            <a:xfrm rot="7685194">
              <a:off x="3074139" y="4225989"/>
              <a:ext cx="392737" cy="5209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030A0"/>
            </a:solidFill>
            <a:ln w="28575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30"/>
            <p:cNvSpPr/>
            <p:nvPr/>
          </p:nvSpPr>
          <p:spPr>
            <a:xfrm rot="18485194">
              <a:off x="3169389" y="4283813"/>
              <a:ext cx="274916" cy="312573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67487" y="4670582"/>
            <a:ext cx="1225778" cy="1225778"/>
            <a:chOff x="2098649" y="4523863"/>
            <a:chExt cx="1225778" cy="1225778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5" name="Oval 34"/>
            <p:cNvSpPr/>
            <p:nvPr/>
          </p:nvSpPr>
          <p:spPr>
            <a:xfrm>
              <a:off x="2098649" y="4523863"/>
              <a:ext cx="1225778" cy="122577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bn-BD" sz="2000" b="1" dirty="0" smtClean="0">
                  <a:solidFill>
                    <a:srgbClr val="002060"/>
                  </a:solidFill>
                </a:rPr>
                <a:t>জন্ডিস 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Oval 32"/>
            <p:cNvSpPr/>
            <p:nvPr/>
          </p:nvSpPr>
          <p:spPr>
            <a:xfrm>
              <a:off x="2278160" y="4703374"/>
              <a:ext cx="866756" cy="866756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68961" y="3469916"/>
            <a:ext cx="399303" cy="520955"/>
            <a:chOff x="2400123" y="3323197"/>
            <a:chExt cx="399303" cy="52095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3" name="Right Arrow 32"/>
            <p:cNvSpPr/>
            <p:nvPr/>
          </p:nvSpPr>
          <p:spPr>
            <a:xfrm rot="9916355">
              <a:off x="2400123" y="3323197"/>
              <a:ext cx="399303" cy="5209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030A0"/>
            </a:solidFill>
            <a:ln w="28575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34"/>
            <p:cNvSpPr/>
            <p:nvPr/>
          </p:nvSpPr>
          <p:spPr>
            <a:xfrm rot="20716355">
              <a:off x="2517946" y="3412161"/>
              <a:ext cx="279512" cy="312573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9592" y="3379663"/>
            <a:ext cx="1225778" cy="1225778"/>
            <a:chOff x="1160754" y="3232944"/>
            <a:chExt cx="1225778" cy="1225778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1" name="Oval 30"/>
            <p:cNvSpPr/>
            <p:nvPr/>
          </p:nvSpPr>
          <p:spPr>
            <a:xfrm>
              <a:off x="1160754" y="3232944"/>
              <a:ext cx="1225778" cy="122577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2" name="Oval 36"/>
            <p:cNvSpPr/>
            <p:nvPr/>
          </p:nvSpPr>
          <p:spPr>
            <a:xfrm>
              <a:off x="1340265" y="3412455"/>
              <a:ext cx="866756" cy="866756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পৃথিবীর তাপমাত্রা </a:t>
              </a:r>
              <a:r>
                <a:rPr lang="bn-IN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বৃদ্ধি</a:t>
              </a:r>
              <a:endPara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23022" y="2530623"/>
            <a:ext cx="424196" cy="520955"/>
            <a:chOff x="2454184" y="2383904"/>
            <a:chExt cx="424196" cy="52095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9" name="Right Arrow 28"/>
            <p:cNvSpPr/>
            <p:nvPr/>
          </p:nvSpPr>
          <p:spPr>
            <a:xfrm rot="11880000">
              <a:off x="2454184" y="2383904"/>
              <a:ext cx="424196" cy="5209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030A0"/>
            </a:solidFill>
            <a:ln w="28575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38"/>
            <p:cNvSpPr/>
            <p:nvPr/>
          </p:nvSpPr>
          <p:spPr>
            <a:xfrm rot="22680000">
              <a:off x="2578329" y="2507758"/>
              <a:ext cx="296937" cy="312573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9582" y="1936400"/>
            <a:ext cx="1225778" cy="1225778"/>
            <a:chOff x="1160744" y="1789681"/>
            <a:chExt cx="1225778" cy="1225778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7" name="Oval 26"/>
            <p:cNvSpPr/>
            <p:nvPr/>
          </p:nvSpPr>
          <p:spPr>
            <a:xfrm>
              <a:off x="1160744" y="1789681"/>
              <a:ext cx="1225778" cy="122577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Oval 40"/>
            <p:cNvSpPr/>
            <p:nvPr/>
          </p:nvSpPr>
          <p:spPr>
            <a:xfrm>
              <a:off x="1340255" y="1969192"/>
              <a:ext cx="866756" cy="866756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হিমবাহ </a:t>
              </a:r>
              <a:r>
                <a:rPr lang="bn-IN" sz="2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গলা</a:t>
              </a:r>
              <a:endPara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94889" y="1788144"/>
            <a:ext cx="520955" cy="459237"/>
            <a:chOff x="3026051" y="1641425"/>
            <a:chExt cx="520955" cy="45923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5" name="Right Arrow 24"/>
            <p:cNvSpPr/>
            <p:nvPr/>
          </p:nvSpPr>
          <p:spPr>
            <a:xfrm rot="14040000">
              <a:off x="3056910" y="1610566"/>
              <a:ext cx="459237" cy="5209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030A0"/>
            </a:solidFill>
            <a:ln w="28575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42"/>
            <p:cNvSpPr/>
            <p:nvPr/>
          </p:nvSpPr>
          <p:spPr>
            <a:xfrm rot="24840000">
              <a:off x="3166285" y="1770487"/>
              <a:ext cx="321466" cy="312573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67487" y="645485"/>
            <a:ext cx="1225778" cy="1225778"/>
            <a:chOff x="2098649" y="498766"/>
            <a:chExt cx="1225778" cy="1225778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3" name="Oval 22"/>
            <p:cNvSpPr/>
            <p:nvPr/>
          </p:nvSpPr>
          <p:spPr>
            <a:xfrm>
              <a:off x="2098649" y="498766"/>
              <a:ext cx="1225778" cy="122577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Oval 44"/>
            <p:cNvSpPr/>
            <p:nvPr/>
          </p:nvSpPr>
          <p:spPr>
            <a:xfrm>
              <a:off x="2278160" y="678277"/>
              <a:ext cx="866756" cy="866756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বধির তা  </a:t>
              </a:r>
              <a:endParaRPr lang="en-US" sz="20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2769" y="1066800"/>
            <a:ext cx="4736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১০ নং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সহকারে পড়।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5655" r="7889" b="4000"/>
          <a:stretch/>
        </p:blipFill>
        <p:spPr>
          <a:xfrm>
            <a:off x="228601" y="1295400"/>
            <a:ext cx="3930056" cy="486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9711" y="336645"/>
            <a:ext cx="225528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0414" y="2133600"/>
            <a:ext cx="6082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 ২টি কারণ লিখ?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2895599"/>
            <a:ext cx="5883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 ২টি প্রভাব লিখ?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615" y="1418777"/>
            <a:ext cx="3124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581" y="3505200"/>
            <a:ext cx="8534400" cy="144655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বিদ্যালয়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বাড়ির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আশে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 দূষিত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 এমন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৫টি উৎসের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36150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03" y="1999397"/>
            <a:ext cx="7457249" cy="4142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203" y="891401"/>
            <a:ext cx="7457249" cy="11079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সবাইকে</a:t>
            </a:r>
          </a:p>
        </p:txBody>
      </p:sp>
    </p:spTree>
    <p:extLst>
      <p:ext uri="{BB962C8B-B14F-4D97-AF65-F5344CB8AC3E}">
        <p14:creationId xmlns:p14="http://schemas.microsoft.com/office/powerpoint/2010/main" val="31833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5" y="2248760"/>
            <a:ext cx="2107770" cy="271512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24200" y="1991513"/>
            <a:ext cx="5867400" cy="3325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এস.  এম. মাসুম পারভেজ 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আমতা সরকারি  প্রাথমিক বিদ্যালয়  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ধামরাই, ঢাকা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152400" y="2051334"/>
            <a:ext cx="2743200" cy="3206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209800" y="457200"/>
            <a:ext cx="44196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743200" y="266700"/>
            <a:ext cx="3962400" cy="11430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76200" y="1609299"/>
            <a:ext cx="9067800" cy="5067300"/>
          </a:xfrm>
          <a:prstGeom prst="verticalScroll">
            <a:avLst/>
          </a:prstGeom>
          <a:solidFill>
            <a:srgbClr val="FF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১০, নিচের বিষয়গুলো চিন্তা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করি.......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 বেড়ে যাচ্ছে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২২/০২/২০২০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t="11418" r="26269" b="10672"/>
          <a:stretch/>
        </p:blipFill>
        <p:spPr>
          <a:xfrm>
            <a:off x="7010399" y="2390349"/>
            <a:ext cx="1403423" cy="1752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80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7391400" cy="83099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8" y="3007057"/>
            <a:ext cx="9088272" cy="193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১.২.১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দূষণ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 তা  বলতে পারবে।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১.২.২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দূষণের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 উল্লেখ করতে পারবে।</a:t>
            </a:r>
          </a:p>
          <a:p>
            <a:r>
              <a:rPr lang="bn-BD" sz="40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১.২.৩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দূষণের </a:t>
            </a:r>
            <a:r>
              <a:rPr lang="bn-BD" sz="40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উৎসসমূহ চিহ্নিত 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54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191000" y="4267200"/>
            <a:ext cx="4724400" cy="1981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546008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53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84" y="2521059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দূষণ কী?</a:t>
            </a:r>
            <a:endParaRPr lang="bn-BD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1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795635"/>
            <a:ext cx="289213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3420518" cy="20574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134450"/>
              </p:ext>
            </p:extLst>
          </p:nvPr>
        </p:nvGraphicFramePr>
        <p:xfrm>
          <a:off x="381000" y="2209800"/>
          <a:ext cx="8382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756678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</a:t>
                      </a:r>
                      <a:r>
                        <a:rPr lang="en-US" sz="40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 দল</a:t>
                      </a:r>
                      <a:endParaRPr lang="en-US" sz="4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88602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bn-BD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bn-IN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</a:t>
                      </a:r>
                      <a:r>
                        <a:rPr lang="bn-BD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bn-IN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কারণে</a:t>
                      </a:r>
                      <a:r>
                        <a:rPr lang="bn-IN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পরিবেশ দূষণ হয়, তা দলে আলোচনা করে </a:t>
                      </a:r>
                      <a:r>
                        <a:rPr lang="en-US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 </a:t>
                      </a:r>
                      <a:r>
                        <a:rPr lang="en-US" sz="4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bn-BD" sz="4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লিখ। </a:t>
                      </a:r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 দূষণের প্রভাবে ক</a:t>
                      </a:r>
                      <a:r>
                        <a:rPr lang="bn-BD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bn-IN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</a:t>
                      </a:r>
                      <a:r>
                        <a:rPr lang="bn-BD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bn-IN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রোগ হয়, তা দলে আলোচনা করে ৫টি</a:t>
                      </a:r>
                      <a:r>
                        <a:rPr lang="en-US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প্রভাব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লিখ। </a:t>
                      </a:r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2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52400"/>
            <a:ext cx="3699163" cy="22420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60" y="142008"/>
            <a:ext cx="4066680" cy="22628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5" y="3033257"/>
            <a:ext cx="3633356" cy="25161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t="3534" r="5634" b="5777"/>
          <a:stretch/>
        </p:blipFill>
        <p:spPr>
          <a:xfrm>
            <a:off x="4648200" y="3145931"/>
            <a:ext cx="3844636" cy="24766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599" y="2510926"/>
            <a:ext cx="344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ইট ভাটার কালো ধোঁয়া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1100" y="2523154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গাড়ির কালো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ধোঁয়া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218" y="5559065"/>
            <a:ext cx="405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অযথা 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স্বরে হর্ন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বাজানো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0036" y="564898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পলিথিন ও বর্জ্য পদার্থ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614384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হচ্ছে পরিবেশ দূষণের কারণ।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o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65018"/>
            <a:ext cx="4191228" cy="338505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koy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85800"/>
            <a:ext cx="4343400" cy="33642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762000" y="54864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হচ্ছে পরিবেশ দূষণের কারণ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414" y="4248399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কল কারখানার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ধোঁয়া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343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কয়লা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পোড়ানো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781</TotalTime>
  <Words>312</Words>
  <Application>Microsoft Office PowerPoint</Application>
  <PresentationFormat>On-screen Show (4:3)</PresentationFormat>
  <Paragraphs>74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Flow</vt:lpstr>
      <vt:lpstr>Equity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M. MASUM PARVEZ</dc:creator>
  <cp:lastModifiedBy>S. M. MASUM PARVEZ</cp:lastModifiedBy>
  <cp:revision>148</cp:revision>
  <dcterms:created xsi:type="dcterms:W3CDTF">2006-08-16T00:00:00Z</dcterms:created>
  <dcterms:modified xsi:type="dcterms:W3CDTF">2020-02-27T07:10:23Z</dcterms:modified>
</cp:coreProperties>
</file>