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71" r:id="rId3"/>
    <p:sldId id="272" r:id="rId4"/>
    <p:sldId id="258" r:id="rId5"/>
    <p:sldId id="273" r:id="rId6"/>
    <p:sldId id="274" r:id="rId7"/>
    <p:sldId id="259" r:id="rId8"/>
    <p:sldId id="260" r:id="rId9"/>
    <p:sldId id="275" r:id="rId10"/>
    <p:sldId id="270" r:id="rId11"/>
    <p:sldId id="261" r:id="rId12"/>
    <p:sldId id="268" r:id="rId13"/>
    <p:sldId id="262" r:id="rId14"/>
    <p:sldId id="263" r:id="rId15"/>
    <p:sldId id="264" r:id="rId16"/>
    <p:sldId id="26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B17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AA532-61AD-4936-A1F9-6D996C168963}" type="datetimeFigureOut">
              <a:rPr lang="en-US" smtClean="0"/>
              <a:pPr/>
              <a:t>2/24/2020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EFACD-A101-4D1E-A4F9-2C1F409AF7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874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EFACD-A101-4D1E-A4F9-2C1F409AF77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am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457200"/>
            <a:ext cx="8620593" cy="594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057400"/>
            <a:ext cx="3962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sz="199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057400"/>
            <a:ext cx="2743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GB" sz="199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057400"/>
            <a:ext cx="2209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GB" sz="199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057400"/>
            <a:ext cx="1981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GB" sz="19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llar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191000"/>
            <a:ext cx="4267200" cy="1524000"/>
          </a:xfrm>
          <a:prstGeom prst="rect">
            <a:avLst/>
          </a:prstGeom>
        </p:spPr>
      </p:pic>
      <p:pic>
        <p:nvPicPr>
          <p:cNvPr id="3" name="Picture 2" descr="িগূ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914400"/>
            <a:ext cx="3733800" cy="1394460"/>
          </a:xfrm>
          <a:prstGeom prst="rect">
            <a:avLst/>
          </a:prstGeom>
        </p:spPr>
      </p:pic>
      <p:pic>
        <p:nvPicPr>
          <p:cNvPr id="4" name="Picture 3" descr="পেঞ্চিল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3352800"/>
            <a:ext cx="3352800" cy="2071955"/>
          </a:xfrm>
          <a:prstGeom prst="rect">
            <a:avLst/>
          </a:prstGeom>
        </p:spPr>
      </p:pic>
      <p:pic>
        <p:nvPicPr>
          <p:cNvPr id="5" name="Picture 4" descr="rull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1905000"/>
            <a:ext cx="44196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5867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ছবিতে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দেখতে পাচ্ছ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352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endParaRPr lang="en-GB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438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ফিতা</a:t>
            </a:r>
            <a:endParaRPr lang="en-GB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5562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রাবার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পেন্সিল,পেন্সিলকাটার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914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GB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7030A0"/>
                </a:solidFill>
              </a:rPr>
              <a:t>অর্ধবাস্তব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পর্যায়</a:t>
            </a:r>
            <a:endParaRPr lang="en-GB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098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দৈর্ঘ্যের </a:t>
            </a:r>
            <a:r>
              <a:rPr lang="bn-IN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952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১ মিটার=১০০ </a:t>
            </a:r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সেন্টিমিটার</a:t>
            </a:r>
            <a:endParaRPr lang="bn-IN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28600"/>
            <a:ext cx="5867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নিরপেক্ষ</a:t>
            </a:r>
            <a:endParaRPr lang="en-GB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mozammel\Pictures\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8534400" cy="42672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228600" y="381000"/>
            <a:ext cx="876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৭৯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GB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752600" y="914400"/>
            <a:ext cx="6324600" cy="914400"/>
          </a:xfrm>
          <a:prstGeom prst="round2DiagRect">
            <a:avLst/>
          </a:prstGeom>
          <a:ln w="76200">
            <a:solidFill>
              <a:srgbClr val="29B17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14800" y="2209800"/>
            <a:ext cx="1981200" cy="1143000"/>
          </a:xfrm>
          <a:prstGeom prst="downArrow">
            <a:avLst>
              <a:gd name="adj1" fmla="val 50000"/>
              <a:gd name="adj2" fmla="val 4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8100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স্কেল দিয়ে মেপে বই ,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খাতা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কলম এর দৈর্ঘ্য বের করে খাতায় লিখ।।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685800" y="2971800"/>
            <a:ext cx="7924800" cy="2514600"/>
          </a:xfrm>
          <a:prstGeom prst="round1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981200" y="914400"/>
            <a:ext cx="51816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9718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সবাই নিজের খাতায়  একটি স্কেল এঁকে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সেন্টিমিটার পর্যন্ত রঙ করে দেখাও।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828800" y="762000"/>
            <a:ext cx="4800600" cy="1676400"/>
          </a:xfrm>
          <a:prstGeom prst="flowChartPunchedTa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18288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429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প্রশ্নঃ২মিটার=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সেন্টি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66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19200"/>
            <a:ext cx="4267200" cy="26468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endParaRPr lang="en-US" sz="1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886200"/>
            <a:ext cx="7696200" cy="186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1500" b="1" dirty="0" smtClean="0">
                <a:latin typeface="NikoshBAN" pitchFamily="2" charset="0"/>
                <a:cs typeface="NikoshBAN" pitchFamily="2" charset="0"/>
              </a:rPr>
              <a:t>২০০ </a:t>
            </a:r>
            <a:r>
              <a:rPr lang="bn-IN" sz="11500" b="1" dirty="0" smtClean="0">
                <a:latin typeface="NikoshBAN" pitchFamily="2" charset="0"/>
                <a:cs typeface="NikoshBAN" pitchFamily="2" charset="0"/>
              </a:rPr>
              <a:t>সেন্টিমিটার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304800" y="0"/>
            <a:ext cx="8839200" cy="2438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914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2514600"/>
            <a:ext cx="8001000" cy="2667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হাজেরা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কোদালাটিয়া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সঃপ্রাঃবিঃ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bn-IN" sz="5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533400"/>
            <a:ext cx="6159500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bn-IN" sz="8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43000" y="2514600"/>
            <a:ext cx="8001000" cy="3962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bn-IN" sz="6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বিষয়:গ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ত </a:t>
            </a:r>
          </a:p>
          <a:p>
            <a:pPr algn="ctr">
              <a:buNone/>
            </a:pPr>
            <a:r>
              <a:rPr lang="bn-IN" sz="54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পাঠ:পরিমাপ (দৈর্ঘ্য)</a:t>
            </a:r>
          </a:p>
          <a:p>
            <a:pPr algn="ctr">
              <a:buNone/>
            </a:pPr>
            <a:r>
              <a:rPr lang="bn-IN" sz="5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সময়:৪০ মিনিট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609600"/>
            <a:ext cx="6159500" cy="186204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bn-IN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050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২৪.১.১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মেপে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২৪.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1.2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04800"/>
            <a:ext cx="54864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1440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প্রশ্নগুলো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করবঃ</a:t>
            </a:r>
            <a:endParaRPr lang="en-GB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১।তোমরা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কোনোকিছু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মেপেছ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114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২।কী </a:t>
            </a:r>
            <a:r>
              <a:rPr lang="en-US" sz="5400" b="1" dirty="0" err="1" smtClean="0"/>
              <a:t>দিয়ে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মেপেছ</a:t>
            </a:r>
            <a:r>
              <a:rPr lang="en-US" sz="4000" b="1" dirty="0" smtClean="0"/>
              <a:t>?</a:t>
            </a:r>
            <a:endParaRPr lang="en-GB" sz="4000" b="1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57200" y="5162237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৩।কীভাবে </a:t>
            </a:r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মেপেছ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763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মাপামাপি</a:t>
            </a:r>
            <a:r>
              <a:rPr lang="en-US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endParaRPr lang="en-GB" sz="11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7467600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3800" b="1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8229600" cy="18620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 (দৈর্ঘ্য)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458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99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199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295400"/>
            <a:ext cx="88391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দুই</a:t>
            </a:r>
            <a:r>
              <a:rPr lang="en-US" sz="4400" dirty="0" smtClean="0"/>
              <a:t> </a:t>
            </a:r>
            <a:r>
              <a:rPr lang="en-US" sz="4400" dirty="0" err="1" smtClean="0"/>
              <a:t>জন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শিক্ষার্থীকে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সামনে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এনে</a:t>
            </a:r>
            <a:r>
              <a:rPr lang="en-US" sz="4400" dirty="0" smtClean="0"/>
              <a:t> ১টি </a:t>
            </a:r>
            <a:r>
              <a:rPr lang="en-US" sz="4400" dirty="0" err="1" smtClean="0"/>
              <a:t>স্কেল</a:t>
            </a:r>
            <a:r>
              <a:rPr lang="en-US" sz="4400" dirty="0" smtClean="0"/>
              <a:t>  ও ২টি </a:t>
            </a:r>
            <a:r>
              <a:rPr lang="en-US" sz="4400" dirty="0" err="1" smtClean="0"/>
              <a:t>পেন্সিল</a:t>
            </a:r>
            <a:r>
              <a:rPr lang="en-US" sz="4400" dirty="0" smtClean="0"/>
              <a:t>(১টি </a:t>
            </a:r>
            <a:r>
              <a:rPr lang="en-US" sz="4400" dirty="0" err="1" smtClean="0"/>
              <a:t>ছোট</a:t>
            </a:r>
            <a:r>
              <a:rPr lang="en-US" sz="4400" dirty="0" smtClean="0"/>
              <a:t> </a:t>
            </a:r>
            <a:r>
              <a:rPr lang="en-US" sz="4400" dirty="0" err="1" smtClean="0"/>
              <a:t>আর</a:t>
            </a:r>
            <a:r>
              <a:rPr lang="en-US" sz="4400" dirty="0" smtClean="0"/>
              <a:t> </a:t>
            </a:r>
            <a:r>
              <a:rPr lang="en-US" sz="4400" dirty="0" err="1" smtClean="0"/>
              <a:t>অন্যটি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বড়</a:t>
            </a:r>
            <a:r>
              <a:rPr lang="en-US" sz="4400" dirty="0" smtClean="0"/>
              <a:t>) </a:t>
            </a:r>
            <a:r>
              <a:rPr lang="en-US" sz="4400" dirty="0" err="1" smtClean="0"/>
              <a:t>হাতে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দিয়ে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পেন্সিল</a:t>
            </a:r>
            <a:r>
              <a:rPr lang="en-US" sz="4400" dirty="0" smtClean="0"/>
              <a:t> </a:t>
            </a:r>
            <a:r>
              <a:rPr lang="en-US" sz="4400" dirty="0" smtClean="0"/>
              <a:t>২টি </a:t>
            </a:r>
            <a:r>
              <a:rPr lang="en-US" sz="4400" dirty="0" err="1" smtClean="0"/>
              <a:t>স্কেল</a:t>
            </a:r>
            <a:r>
              <a:rPr lang="en-US" sz="4400" dirty="0" smtClean="0"/>
              <a:t> </a:t>
            </a:r>
            <a:r>
              <a:rPr lang="en-US" sz="4400" dirty="0" err="1" smtClean="0"/>
              <a:t>দিয়ে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পরিমাপ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সহায়তা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করব</a:t>
            </a:r>
            <a:r>
              <a:rPr lang="en-US" sz="4400" dirty="0" smtClean="0"/>
              <a:t> </a:t>
            </a:r>
            <a:r>
              <a:rPr lang="en-US" sz="4400" dirty="0" err="1" smtClean="0"/>
              <a:t>এবং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পরিমাপের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পর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953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-228600"/>
            <a:ext cx="662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endParaRPr lang="en-GB" sz="11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</TotalTime>
  <Words>213</Words>
  <Application>Microsoft Office PowerPoint</Application>
  <PresentationFormat>On-screen Show (4:3)</PresentationFormat>
  <Paragraphs>47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Windows User</cp:lastModifiedBy>
  <cp:revision>98</cp:revision>
  <dcterms:created xsi:type="dcterms:W3CDTF">2006-08-16T00:00:00Z</dcterms:created>
  <dcterms:modified xsi:type="dcterms:W3CDTF">2020-02-24T14:38:19Z</dcterms:modified>
</cp:coreProperties>
</file>