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32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6" r:id="rId8"/>
    <p:sldId id="267" r:id="rId9"/>
    <p:sldId id="271" r:id="rId10"/>
    <p:sldId id="269" r:id="rId11"/>
    <p:sldId id="265" r:id="rId12"/>
    <p:sldId id="262" r:id="rId13"/>
    <p:sldId id="263" r:id="rId14"/>
    <p:sldId id="270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90" y="-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CEF37-3A3D-43E3-A50C-E9A19405B037}" type="datetimeFigureOut">
              <a:rPr lang="en-US" smtClean="0"/>
              <a:t>27-Feb-20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5579F-7370-4736-8A7D-4221C1B0D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24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5579F-7370-4736-8A7D-4221C1B0DD9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5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27-Feb-20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95550" y="533400"/>
            <a:ext cx="4152900" cy="186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115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514600"/>
            <a:ext cx="7162800" cy="381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99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399952"/>
              </p:ext>
            </p:extLst>
          </p:nvPr>
        </p:nvGraphicFramePr>
        <p:xfrm>
          <a:off x="304800" y="457204"/>
          <a:ext cx="685800" cy="5224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</a:tblGrid>
              <a:tr h="5231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231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231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231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231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231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1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231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231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231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537063"/>
              </p:ext>
            </p:extLst>
          </p:nvPr>
        </p:nvGraphicFramePr>
        <p:xfrm>
          <a:off x="1371600" y="457199"/>
          <a:ext cx="685800" cy="5206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</a:tblGrid>
              <a:tr h="514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213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213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213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213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213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213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213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213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213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027128"/>
              </p:ext>
            </p:extLst>
          </p:nvPr>
        </p:nvGraphicFramePr>
        <p:xfrm>
          <a:off x="2362200" y="457200"/>
          <a:ext cx="6096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525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133920"/>
              </p:ext>
            </p:extLst>
          </p:nvPr>
        </p:nvGraphicFramePr>
        <p:xfrm>
          <a:off x="3276600" y="457200"/>
          <a:ext cx="6858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</a:tblGrid>
              <a:tr h="525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14670" y="5715000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১০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21309070">
            <a:off x="1222744" y="5681699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১০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71028" y="5715000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১০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00400" y="5715000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১০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72200" y="838200"/>
            <a:ext cx="2057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dirty="0" smtClean="0">
                <a:latin typeface="NikoshBAN" pitchFamily="2" charset="0"/>
                <a:cs typeface="NikoshBAN" pitchFamily="2" charset="0"/>
              </a:rPr>
              <a:t>৪০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638800" y="3962400"/>
            <a:ext cx="2705100" cy="2261711"/>
            <a:chOff x="5638800" y="3962400"/>
            <a:chExt cx="2705100" cy="226171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5638800" y="3962400"/>
              <a:ext cx="27051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935980" y="4008120"/>
              <a:ext cx="2362200" cy="2215991"/>
            </a:xfrm>
            <a:prstGeom prst="rect">
              <a:avLst/>
            </a:prstGeom>
            <a:noFill/>
            <a:ln w="5715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13800" dirty="0" smtClean="0">
                  <a:latin typeface="NikoshBAN" pitchFamily="2" charset="0"/>
                  <a:cs typeface="NikoshBAN" pitchFamily="2" charset="0"/>
                </a:rPr>
                <a:t>৩০</a:t>
              </a:r>
              <a:endParaRPr lang="en-US" sz="13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876800" y="2005489"/>
            <a:ext cx="3467100" cy="2215991"/>
            <a:chOff x="4876800" y="2005489"/>
            <a:chExt cx="3467100" cy="2215991"/>
          </a:xfrm>
        </p:grpSpPr>
        <p:sp>
          <p:nvSpPr>
            <p:cNvPr id="6" name="TextBox 5"/>
            <p:cNvSpPr txBox="1"/>
            <p:nvPr/>
          </p:nvSpPr>
          <p:spPr>
            <a:xfrm>
              <a:off x="6057900" y="2005489"/>
              <a:ext cx="228600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13800" dirty="0" smtClean="0">
                  <a:latin typeface="NikoshBAN" pitchFamily="2" charset="0"/>
                  <a:cs typeface="NikoshBAN" pitchFamily="2" charset="0"/>
                </a:rPr>
                <a:t>১০</a:t>
              </a:r>
              <a:endParaRPr lang="en-US" sz="138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4876800" y="3276600"/>
              <a:ext cx="11811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838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457200"/>
            <a:ext cx="5791200" cy="1015663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304800" y="3276600"/>
            <a:ext cx="2971800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২৫টি কাঠি থেকে ৫টি কাঠি বাদ দিলে কয়টি থাকে তা করে দেখাও।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2057400"/>
            <a:ext cx="19050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 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4895850" y="3429000"/>
            <a:ext cx="3486150" cy="25545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৩২টি কলম থেকে ১০টি কলম বাদ দিলে কয়টি থাকে তা করে দেখাও ।</a:t>
            </a:r>
            <a:endParaRPr lang="bn-IN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38800" y="1920876"/>
            <a:ext cx="148590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 </a:t>
            </a:r>
            <a:r>
              <a:rPr lang="bn-IN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দল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9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381000"/>
            <a:ext cx="2438400" cy="1107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199" y="1973758"/>
            <a:ext cx="6400800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নিচের বিয়োগগুলো   কর...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361950" y="4153885"/>
            <a:ext cx="781050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 ৫০	      ৩৫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	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  ৮৫           ৭২         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IN" sz="3600" u="sng" dirty="0" smtClean="0">
                <a:latin typeface="NikoshBAN" pitchFamily="2" charset="0"/>
                <a:cs typeface="NikoshBAN" pitchFamily="2" charset="0"/>
              </a:rPr>
              <a:t>- ১০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IN" sz="3600" u="sng" dirty="0" smtClean="0">
                <a:latin typeface="NikoshBAN" pitchFamily="2" charset="0"/>
                <a:cs typeface="NikoshBAN" pitchFamily="2" charset="0"/>
              </a:rPr>
              <a:t>-১৫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	     </a:t>
            </a:r>
            <a:r>
              <a:rPr lang="bn-IN" sz="3600" u="sng" dirty="0" smtClean="0">
                <a:latin typeface="NikoshBAN" pitchFamily="2" charset="0"/>
                <a:cs typeface="NikoshBAN" pitchFamily="2" charset="0"/>
              </a:rPr>
              <a:t>- ৩২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	     </a:t>
            </a:r>
            <a:r>
              <a:rPr lang="bn-IN" sz="3600" u="sng" dirty="0" smtClean="0">
                <a:latin typeface="NikoshBAN" pitchFamily="2" charset="0"/>
                <a:cs typeface="NikoshBAN" pitchFamily="2" charset="0"/>
              </a:rPr>
              <a:t>-৪০</a:t>
            </a:r>
            <a:endParaRPr lang="bn-IN" sz="36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8949" y="5257800"/>
            <a:ext cx="735330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৪০            ২০              ৫৩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৩২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21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448359"/>
            <a:ext cx="5715000" cy="186204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115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500" y="3429000"/>
            <a:ext cx="8001000" cy="21236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তোমাদের বইয়ের ৩২ পৃষ্ঠার বিয়োগ অঙ্কগুলো করে আনবে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29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990600"/>
            <a:ext cx="7010400" cy="315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99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70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900" y="914400"/>
            <a:ext cx="7429500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50" y="3124200"/>
            <a:ext cx="7162800" cy="304698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মোঃসেলিম মৃধা</a:t>
            </a:r>
          </a:p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হাজীপুর সরকারি প্রাথমিক বিদ্যালয় </a:t>
            </a:r>
          </a:p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কিশোরগঞ্জ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82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5429" y="323671"/>
            <a:ext cx="5410200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377440"/>
            <a:ext cx="7848600" cy="280076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দ্বিতীয়	  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প্রাথমিক গনিত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৪০ 	মিনিট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পাঠ্যাংশঃ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বিয়োগের ধারণা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90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743200"/>
            <a:ext cx="8686800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১০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১ উপকরণ ব্যবহার করে বিয়োগ করতে পারবে।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2735" y="914400"/>
            <a:ext cx="594360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80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76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275820" y="4394491"/>
            <a:ext cx="6657754" cy="1745509"/>
            <a:chOff x="152400" y="2539407"/>
            <a:chExt cx="5091222" cy="1137686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2590800"/>
              <a:ext cx="1052623" cy="1052623"/>
            </a:xfrm>
            <a:prstGeom prst="rect">
              <a:avLst/>
            </a:prstGeom>
            <a:solidFill>
              <a:srgbClr val="C00000"/>
            </a:solidFill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6153" y="2565990"/>
              <a:ext cx="1052623" cy="1052623"/>
            </a:xfrm>
            <a:prstGeom prst="rect">
              <a:avLst/>
            </a:prstGeom>
            <a:solidFill>
              <a:srgbClr val="C00000"/>
            </a:solidFill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0999" y="2624470"/>
              <a:ext cx="1052623" cy="1052623"/>
            </a:xfrm>
            <a:prstGeom prst="rect">
              <a:avLst/>
            </a:prstGeom>
            <a:solidFill>
              <a:srgbClr val="C00000"/>
            </a:solidFill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3200" y="2539407"/>
              <a:ext cx="1052623" cy="1052623"/>
            </a:xfrm>
            <a:prstGeom prst="rect">
              <a:avLst/>
            </a:prstGeom>
            <a:solidFill>
              <a:srgbClr val="C00000"/>
            </a:solidFill>
          </p:spPr>
        </p:pic>
      </p:grpSp>
      <p:grpSp>
        <p:nvGrpSpPr>
          <p:cNvPr id="22" name="Group 21"/>
          <p:cNvGrpSpPr/>
          <p:nvPr/>
        </p:nvGrpSpPr>
        <p:grpSpPr>
          <a:xfrm>
            <a:off x="1455317" y="2039557"/>
            <a:ext cx="6139594" cy="1890823"/>
            <a:chOff x="152400" y="2539407"/>
            <a:chExt cx="5091222" cy="1137686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2590800"/>
              <a:ext cx="1052623" cy="1052623"/>
            </a:xfrm>
            <a:prstGeom prst="rect">
              <a:avLst/>
            </a:prstGeom>
            <a:solidFill>
              <a:srgbClr val="C00000"/>
            </a:solidFill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6153" y="2565990"/>
              <a:ext cx="1052623" cy="1052623"/>
            </a:xfrm>
            <a:prstGeom prst="rect">
              <a:avLst/>
            </a:prstGeom>
            <a:solidFill>
              <a:srgbClr val="C00000"/>
            </a:solidFill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0999" y="2624470"/>
              <a:ext cx="1052623" cy="1052623"/>
            </a:xfrm>
            <a:prstGeom prst="rect">
              <a:avLst/>
            </a:prstGeom>
            <a:solidFill>
              <a:srgbClr val="C00000"/>
            </a:solidFill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3200" y="2539407"/>
              <a:ext cx="1052623" cy="1052623"/>
            </a:xfrm>
            <a:prstGeom prst="rect">
              <a:avLst/>
            </a:prstGeom>
            <a:solidFill>
              <a:srgbClr val="C00000"/>
            </a:solidFill>
          </p:spPr>
        </p:pic>
      </p:grpSp>
      <p:sp>
        <p:nvSpPr>
          <p:cNvPr id="8" name="TextBox 7"/>
          <p:cNvSpPr txBox="1"/>
          <p:nvPr/>
        </p:nvSpPr>
        <p:spPr>
          <a:xfrm>
            <a:off x="1066800" y="304800"/>
            <a:ext cx="6553200" cy="1015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ছবিতে কি দেখতে পাচ্ছ?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96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14400"/>
            <a:ext cx="8915400" cy="377026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3900" b="1" dirty="0" smtClean="0">
                <a:latin typeface="NikoshBAN" pitchFamily="2" charset="0"/>
                <a:cs typeface="NikoshBAN" pitchFamily="2" charset="0"/>
              </a:rPr>
              <a:t>বিয়োগ</a:t>
            </a:r>
            <a:endParaRPr lang="en-US" sz="239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3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880" y="624840"/>
            <a:ext cx="762000" cy="762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80" y="624840"/>
            <a:ext cx="762000" cy="76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432560"/>
            <a:ext cx="762000" cy="76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80" y="2194560"/>
            <a:ext cx="762000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941320"/>
            <a:ext cx="762000" cy="76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80" y="3733800"/>
            <a:ext cx="762000" cy="76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920" y="4495800"/>
            <a:ext cx="762000" cy="762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624840"/>
            <a:ext cx="762000" cy="762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4465320"/>
            <a:ext cx="762000" cy="762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" y="3703320"/>
            <a:ext cx="762000" cy="762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" y="2971800"/>
            <a:ext cx="762000" cy="762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" y="1447800"/>
            <a:ext cx="762000" cy="762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2194560"/>
            <a:ext cx="762000" cy="762000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2026920" y="1432560"/>
            <a:ext cx="822960" cy="3749040"/>
            <a:chOff x="2026920" y="1432560"/>
            <a:chExt cx="822960" cy="3749040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7880" y="1432560"/>
              <a:ext cx="762000" cy="76200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7880" y="2179320"/>
              <a:ext cx="762000" cy="76200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26920" y="2956560"/>
              <a:ext cx="762000" cy="76200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2640" y="3779520"/>
              <a:ext cx="762000" cy="762000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7880" y="4419600"/>
              <a:ext cx="762000" cy="762000"/>
            </a:xfrm>
            <a:prstGeom prst="rect">
              <a:avLst/>
            </a:prstGeom>
          </p:spPr>
        </p:pic>
      </p:grpSp>
      <p:sp>
        <p:nvSpPr>
          <p:cNvPr id="21" name="TextBox 20"/>
          <p:cNvSpPr txBox="1"/>
          <p:nvPr/>
        </p:nvSpPr>
        <p:spPr>
          <a:xfrm>
            <a:off x="5867400" y="902047"/>
            <a:ext cx="11811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NikoshBAN" pitchFamily="2" charset="0"/>
                <a:cs typeface="NikoshBAN" pitchFamily="2" charset="0"/>
              </a:rPr>
              <a:t>18  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48400" y="1756231"/>
            <a:ext cx="1181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6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638800" y="2743200"/>
            <a:ext cx="14097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928360" y="2484120"/>
            <a:ext cx="129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NikoshBAN" pitchFamily="2" charset="0"/>
                <a:cs typeface="NikoshBAN" pitchFamily="2" charset="0"/>
              </a:rPr>
              <a:t>12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8" name="Straight Connector 27"/>
          <p:cNvCxnSpPr>
            <a:endCxn id="22" idx="1"/>
          </p:cNvCxnSpPr>
          <p:nvPr/>
        </p:nvCxnSpPr>
        <p:spPr>
          <a:xfrm>
            <a:off x="5638800" y="2356395"/>
            <a:ext cx="609600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30614"/>
            <a:ext cx="762000" cy="81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04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69" y="914400"/>
            <a:ext cx="634538" cy="6096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69" y="1752600"/>
            <a:ext cx="634538" cy="6096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69" y="2514600"/>
            <a:ext cx="634538" cy="6096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69" y="3185160"/>
            <a:ext cx="634538" cy="6096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69" y="3886200"/>
            <a:ext cx="634538" cy="6096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69" y="4689792"/>
            <a:ext cx="634538" cy="6096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60" y="3200400"/>
            <a:ext cx="634538" cy="6096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425" y="2499360"/>
            <a:ext cx="634538" cy="6096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27" y="5421570"/>
            <a:ext cx="634538" cy="6096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914400"/>
            <a:ext cx="634538" cy="6096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778" y="1752600"/>
            <a:ext cx="634538" cy="6096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60" y="4630896"/>
            <a:ext cx="634538" cy="6096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425" y="3911558"/>
            <a:ext cx="634538" cy="609600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5486400" y="1169908"/>
            <a:ext cx="2438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২১    </a:t>
            </a:r>
            <a:endParaRPr lang="bn-IN" sz="6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৭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5753100" y="3108960"/>
            <a:ext cx="1905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096000" y="310896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১৪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5382488"/>
            <a:ext cx="634538" cy="609600"/>
          </a:xfrm>
          <a:prstGeom prst="rect">
            <a:avLst/>
          </a:prstGeom>
        </p:spPr>
      </p:pic>
      <p:grpSp>
        <p:nvGrpSpPr>
          <p:cNvPr id="82" name="Group 81"/>
          <p:cNvGrpSpPr/>
          <p:nvPr/>
        </p:nvGrpSpPr>
        <p:grpSpPr>
          <a:xfrm>
            <a:off x="2307405" y="898297"/>
            <a:ext cx="740595" cy="5183326"/>
            <a:chOff x="2630978" y="929640"/>
            <a:chExt cx="740595" cy="5015686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30978" y="5257800"/>
              <a:ext cx="618675" cy="687526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8387" y="3823514"/>
              <a:ext cx="618675" cy="687526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7603" y="4541519"/>
              <a:ext cx="677487" cy="650861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0553" y="3091994"/>
              <a:ext cx="618675" cy="687526"/>
            </a:xfrm>
            <a:prstGeom prst="rect">
              <a:avLst/>
            </a:prstGeom>
          </p:spPr>
        </p:pic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0553" y="2482394"/>
              <a:ext cx="618675" cy="687526"/>
            </a:xfrm>
            <a:prstGeom prst="rect">
              <a:avLst/>
            </a:prstGeom>
          </p:spPr>
        </p:pic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36273" y="929640"/>
              <a:ext cx="618675" cy="687526"/>
            </a:xfrm>
            <a:prstGeom prst="rect">
              <a:avLst/>
            </a:prstGeom>
          </p:spPr>
        </p:pic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52898" y="1767840"/>
              <a:ext cx="618675" cy="6875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747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82" y="1491677"/>
            <a:ext cx="871529" cy="66171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459" y="1505802"/>
            <a:ext cx="871529" cy="64759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423" y="2160005"/>
            <a:ext cx="871529" cy="64759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947" y="2807599"/>
            <a:ext cx="871529" cy="64759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948" y="3455193"/>
            <a:ext cx="871529" cy="64759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950" y="4259262"/>
            <a:ext cx="871529" cy="64759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40" y="4997501"/>
            <a:ext cx="871529" cy="64759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949" y="5774953"/>
            <a:ext cx="871529" cy="64759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82" y="2160005"/>
            <a:ext cx="871529" cy="64759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82" y="2807599"/>
            <a:ext cx="871529" cy="64759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46" y="3527742"/>
            <a:ext cx="871529" cy="64759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16" y="4259262"/>
            <a:ext cx="871529" cy="64759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45" y="4979723"/>
            <a:ext cx="871529" cy="647594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25" y="5805327"/>
            <a:ext cx="871529" cy="647594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396" y="1512411"/>
            <a:ext cx="871529" cy="647594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6705600" y="1423572"/>
            <a:ext cx="182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২৮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020" y="2232289"/>
            <a:ext cx="871529" cy="647594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018" y="1556709"/>
            <a:ext cx="871529" cy="647594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 flipH="1">
            <a:off x="6734229" y="2204303"/>
            <a:ext cx="10954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১১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6595218" y="3343802"/>
            <a:ext cx="135265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705600" y="3189819"/>
            <a:ext cx="12422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smtClean="0">
                <a:latin typeface="NikoshBAN" pitchFamily="2" charset="0"/>
                <a:cs typeface="NikoshBAN" pitchFamily="2" charset="0"/>
              </a:rPr>
              <a:t>১৭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8" name="Straight Connector 57"/>
          <p:cNvCxnSpPr>
            <a:endCxn id="53" idx="3"/>
          </p:cNvCxnSpPr>
          <p:nvPr/>
        </p:nvCxnSpPr>
        <p:spPr>
          <a:xfrm>
            <a:off x="6248400" y="2866022"/>
            <a:ext cx="485829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2569360" y="2284993"/>
            <a:ext cx="2065432" cy="4176078"/>
            <a:chOff x="2523636" y="2221709"/>
            <a:chExt cx="2065432" cy="4176078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93261" y="3578069"/>
              <a:ext cx="871529" cy="647594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3642" y="5707806"/>
              <a:ext cx="871529" cy="647594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93263" y="2899783"/>
              <a:ext cx="871529" cy="647594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3641" y="5029732"/>
              <a:ext cx="871529" cy="647594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3640" y="4286623"/>
              <a:ext cx="871529" cy="647594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3636" y="3551876"/>
              <a:ext cx="871529" cy="647594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1225" y="2930475"/>
              <a:ext cx="871529" cy="647594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93262" y="4249053"/>
              <a:ext cx="871529" cy="647594"/>
            </a:xfrm>
            <a:prstGeom prst="rect">
              <a:avLst/>
            </a:prstGeom>
          </p:spPr>
        </p:pic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93263" y="5750193"/>
              <a:ext cx="871529" cy="647594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7539" y="5064075"/>
              <a:ext cx="871529" cy="647594"/>
            </a:xfrm>
            <a:prstGeom prst="rect">
              <a:avLst/>
            </a:prstGeom>
          </p:spPr>
        </p:pic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72196" y="2221709"/>
              <a:ext cx="871529" cy="6475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845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525</TotalTime>
  <Words>108</Words>
  <Application>Microsoft Office PowerPoint</Application>
  <PresentationFormat>On-screen Show (4:3)</PresentationFormat>
  <Paragraphs>45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Apex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wasif</dc:creator>
  <cp:lastModifiedBy>NAWSHAD MRIDHA</cp:lastModifiedBy>
  <cp:revision>70</cp:revision>
  <dcterms:created xsi:type="dcterms:W3CDTF">2006-08-16T00:00:00Z</dcterms:created>
  <dcterms:modified xsi:type="dcterms:W3CDTF">2020-02-27T05:19:50Z</dcterms:modified>
</cp:coreProperties>
</file>