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8" r:id="rId6"/>
    <p:sldId id="260" r:id="rId7"/>
    <p:sldId id="277" r:id="rId8"/>
    <p:sldId id="280" r:id="rId9"/>
    <p:sldId id="278" r:id="rId10"/>
    <p:sldId id="269" r:id="rId11"/>
    <p:sldId id="276" r:id="rId12"/>
    <p:sldId id="270" r:id="rId13"/>
    <p:sldId id="271" r:id="rId14"/>
    <p:sldId id="262" r:id="rId15"/>
    <p:sldId id="264" r:id="rId16"/>
    <p:sldId id="266" r:id="rId17"/>
    <p:sldId id="272" r:id="rId18"/>
    <p:sldId id="275" r:id="rId19"/>
    <p:sldId id="265" r:id="rId20"/>
    <p:sldId id="26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BED"/>
    <a:srgbClr val="2A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23862-9671-46EE-AEE3-4633D790F38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7C457-104B-47F6-809E-DAB54E94E2C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3600" dirty="0"/>
        </a:p>
      </dgm:t>
    </dgm:pt>
    <dgm:pt modelId="{ED9B39DA-9C2E-427A-97BA-1AA452772823}" type="parTrans" cxnId="{F0249369-08EF-4F16-A0A7-824B212CE67F}">
      <dgm:prSet/>
      <dgm:spPr/>
      <dgm:t>
        <a:bodyPr/>
        <a:lstStyle/>
        <a:p>
          <a:endParaRPr lang="en-US" sz="3600"/>
        </a:p>
      </dgm:t>
    </dgm:pt>
    <dgm:pt modelId="{C0C83373-44B2-4E15-8D12-47E290784D1D}" type="sibTrans" cxnId="{F0249369-08EF-4F16-A0A7-824B212CE67F}">
      <dgm:prSet/>
      <dgm:spPr/>
      <dgm:t>
        <a:bodyPr/>
        <a:lstStyle/>
        <a:p>
          <a:endParaRPr lang="en-US" sz="3600"/>
        </a:p>
      </dgm:t>
    </dgm:pt>
    <dgm:pt modelId="{84D6F57B-7FF6-48E4-B3B9-AA0934049D2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 গল্প শুনে মূল বিষয় বুঝতে পারবে।</a:t>
          </a:r>
          <a:endParaRPr lang="en-US" sz="3600" dirty="0"/>
        </a:p>
      </dgm:t>
    </dgm:pt>
    <dgm:pt modelId="{47A6522C-4513-49A6-A224-A4385EE110BA}" type="parTrans" cxnId="{41F63345-8F16-48EB-85C6-9A90272BACAA}">
      <dgm:prSet custT="1"/>
      <dgm:spPr/>
      <dgm:t>
        <a:bodyPr/>
        <a:lstStyle/>
        <a:p>
          <a:endParaRPr lang="en-US" sz="3600"/>
        </a:p>
      </dgm:t>
    </dgm:pt>
    <dgm:pt modelId="{47581297-52E5-4ACC-84EF-6499551D8D64}" type="sibTrans" cxnId="{41F63345-8F16-48EB-85C6-9A90272BACAA}">
      <dgm:prSet/>
      <dgm:spPr/>
      <dgm:t>
        <a:bodyPr/>
        <a:lstStyle/>
        <a:p>
          <a:endParaRPr lang="en-US" sz="3600"/>
        </a:p>
      </dgm:t>
    </dgm:pt>
    <dgm:pt modelId="{0D0AC3DC-73F2-4AB3-B64C-D32A517AE76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ড়া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 গল্প পড়ে বিষয় বুঝতে পারবে। </a:t>
          </a:r>
          <a:endParaRPr lang="en-US" sz="3600" dirty="0"/>
        </a:p>
      </dgm:t>
    </dgm:pt>
    <dgm:pt modelId="{DB9AA685-BAB5-41C6-95E6-5FC845A7D31D}" type="parTrans" cxnId="{85DF44AA-7109-49B8-8228-64FB4EA4C616}">
      <dgm:prSet custT="1"/>
      <dgm:spPr/>
      <dgm:t>
        <a:bodyPr/>
        <a:lstStyle/>
        <a:p>
          <a:endParaRPr lang="en-US" sz="3600"/>
        </a:p>
      </dgm:t>
    </dgm:pt>
    <dgm:pt modelId="{8DE54D10-B70D-4959-A1EB-8B6B94F44BF1}" type="sibTrans" cxnId="{85DF44AA-7109-49B8-8228-64FB4EA4C616}">
      <dgm:prSet/>
      <dgm:spPr/>
      <dgm:t>
        <a:bodyPr/>
        <a:lstStyle/>
        <a:p>
          <a:endParaRPr lang="en-US" sz="3600"/>
        </a:p>
      </dgm:t>
    </dgm:pt>
    <dgm:pt modelId="{2F62FE73-8F52-483A-AEE5-A4BE61B6601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 পঠিত ও বর্ণিত বিষয়ে প্রশ্নের উত্তর শুদ্ধভাবে লিখতে পারবে।</a:t>
          </a:r>
          <a:endParaRPr lang="en-US" sz="3600" dirty="0"/>
        </a:p>
      </dgm:t>
    </dgm:pt>
    <dgm:pt modelId="{21DF1037-1062-40D6-92DB-3D4E2C1066E3}" type="parTrans" cxnId="{36B20990-94EF-4632-9FB8-11477970D28A}">
      <dgm:prSet custT="1"/>
      <dgm:spPr/>
      <dgm:t>
        <a:bodyPr/>
        <a:lstStyle/>
        <a:p>
          <a:endParaRPr lang="en-US" sz="3600"/>
        </a:p>
      </dgm:t>
    </dgm:pt>
    <dgm:pt modelId="{4E4DFA53-515C-4D57-9627-FA4F7B7929A3}" type="sibTrans" cxnId="{36B20990-94EF-4632-9FB8-11477970D28A}">
      <dgm:prSet/>
      <dgm:spPr/>
      <dgm:t>
        <a:bodyPr/>
        <a:lstStyle/>
        <a:p>
          <a:endParaRPr lang="en-US" sz="3600"/>
        </a:p>
      </dgm:t>
    </dgm:pt>
    <dgm:pt modelId="{494EC548-6945-460C-BA6C-BE42C17DA1D0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 </a:t>
          </a:r>
        </a:p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যুক্তব্যঞ্জন সহযোগে তৈরি শব্দযুক্ত বাক্য স্পষ্ট ও শুদ্ধভাবে বলতে পারবে।</a:t>
          </a:r>
          <a:endParaRPr lang="en-US" sz="2800" dirty="0"/>
        </a:p>
      </dgm:t>
    </dgm:pt>
    <dgm:pt modelId="{AF74FCB5-A22C-4D80-9637-C0E31D6656C3}" type="parTrans" cxnId="{B7604936-EAA4-494C-94EB-34429D7A637D}">
      <dgm:prSet custT="1"/>
      <dgm:spPr/>
      <dgm:t>
        <a:bodyPr/>
        <a:lstStyle/>
        <a:p>
          <a:endParaRPr lang="en-US" sz="3600"/>
        </a:p>
      </dgm:t>
    </dgm:pt>
    <dgm:pt modelId="{36F413FE-2D98-45CA-B73F-BDF949AAC99B}" type="sibTrans" cxnId="{B7604936-EAA4-494C-94EB-34429D7A637D}">
      <dgm:prSet/>
      <dgm:spPr/>
      <dgm:t>
        <a:bodyPr/>
        <a:lstStyle/>
        <a:p>
          <a:endParaRPr lang="en-US" sz="3600"/>
        </a:p>
      </dgm:t>
    </dgm:pt>
    <dgm:pt modelId="{09DA9F79-557F-4FE7-8E95-D89B88F3251A}" type="pres">
      <dgm:prSet presAssocID="{2EA23862-9671-46EE-AEE3-4633D790F3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56927-2EBD-414E-85D3-818ED903CC12}" type="pres">
      <dgm:prSet presAssocID="{7DA7C457-104B-47F6-809E-DAB54E94E2CC}" presName="centerShape" presStyleLbl="node0" presStyleIdx="0" presStyleCnt="1"/>
      <dgm:spPr/>
      <dgm:t>
        <a:bodyPr/>
        <a:lstStyle/>
        <a:p>
          <a:endParaRPr lang="en-US"/>
        </a:p>
      </dgm:t>
    </dgm:pt>
    <dgm:pt modelId="{63F6CDE1-7B76-495A-86B2-8B248A8A0C35}" type="pres">
      <dgm:prSet presAssocID="{47A6522C-4513-49A6-A224-A4385EE110BA}" presName="Name9" presStyleLbl="parChTrans1D2" presStyleIdx="0" presStyleCnt="4"/>
      <dgm:spPr/>
      <dgm:t>
        <a:bodyPr/>
        <a:lstStyle/>
        <a:p>
          <a:endParaRPr lang="en-US"/>
        </a:p>
      </dgm:t>
    </dgm:pt>
    <dgm:pt modelId="{3D962539-5EF0-4487-A3C2-D6FB55ADF431}" type="pres">
      <dgm:prSet presAssocID="{47A6522C-4513-49A6-A224-A4385EE110B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58F97BB-6C4A-48BD-A5C2-6B840E85A533}" type="pres">
      <dgm:prSet presAssocID="{84D6F57B-7FF6-48E4-B3B9-AA0934049D27}" presName="node" presStyleLbl="node1" presStyleIdx="0" presStyleCnt="4" custScaleX="253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123A7-E1B6-4313-A1A1-20D636F0F8D5}" type="pres">
      <dgm:prSet presAssocID="{DB9AA685-BAB5-41C6-95E6-5FC845A7D31D}" presName="Name9" presStyleLbl="parChTrans1D2" presStyleIdx="1" presStyleCnt="4"/>
      <dgm:spPr/>
      <dgm:t>
        <a:bodyPr/>
        <a:lstStyle/>
        <a:p>
          <a:endParaRPr lang="en-US"/>
        </a:p>
      </dgm:t>
    </dgm:pt>
    <dgm:pt modelId="{F09D530D-33E7-4995-BF10-C3AAF4A6C64F}" type="pres">
      <dgm:prSet presAssocID="{DB9AA685-BAB5-41C6-95E6-5FC845A7D31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1E84294-7F87-4C87-925E-B110B8C23132}" type="pres">
      <dgm:prSet presAssocID="{0D0AC3DC-73F2-4AB3-B64C-D32A517AE763}" presName="node" presStyleLbl="node1" presStyleIdx="1" presStyleCnt="4" custScaleX="254357" custRadScaleRad="139537" custRadScaleInc="-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0FFF4-AE54-42A8-B714-58B2E4D01D2C}" type="pres">
      <dgm:prSet presAssocID="{21DF1037-1062-40D6-92DB-3D4E2C1066E3}" presName="Name9" presStyleLbl="parChTrans1D2" presStyleIdx="2" presStyleCnt="4"/>
      <dgm:spPr/>
      <dgm:t>
        <a:bodyPr/>
        <a:lstStyle/>
        <a:p>
          <a:endParaRPr lang="en-US"/>
        </a:p>
      </dgm:t>
    </dgm:pt>
    <dgm:pt modelId="{85B2C762-17CF-4AF2-9E84-218A5EF490FB}" type="pres">
      <dgm:prSet presAssocID="{21DF1037-1062-40D6-92DB-3D4E2C1066E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118F484-03EF-4049-9889-6D50947DCF1D}" type="pres">
      <dgm:prSet presAssocID="{2F62FE73-8F52-483A-AEE5-A4BE61B66019}" presName="node" presStyleLbl="node1" presStyleIdx="2" presStyleCnt="4" custScaleX="291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8A04-CE4B-4B4A-AB72-14E32D1CDE3D}" type="pres">
      <dgm:prSet presAssocID="{AF74FCB5-A22C-4D80-9637-C0E31D6656C3}" presName="Name9" presStyleLbl="parChTrans1D2" presStyleIdx="3" presStyleCnt="4"/>
      <dgm:spPr/>
      <dgm:t>
        <a:bodyPr/>
        <a:lstStyle/>
        <a:p>
          <a:endParaRPr lang="en-US"/>
        </a:p>
      </dgm:t>
    </dgm:pt>
    <dgm:pt modelId="{7384482D-9CBE-4D87-8A00-A4B13A476153}" type="pres">
      <dgm:prSet presAssocID="{AF74FCB5-A22C-4D80-9637-C0E31D6656C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F907677-FFFB-4B18-94B8-09DF793F222C}" type="pres">
      <dgm:prSet presAssocID="{494EC548-6945-460C-BA6C-BE42C17DA1D0}" presName="node" presStyleLbl="node1" presStyleIdx="3" presStyleCnt="4" custScaleX="251276" custScaleY="86845" custRadScaleRad="140100" custRadScaleInc="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63345-8F16-48EB-85C6-9A90272BACAA}" srcId="{7DA7C457-104B-47F6-809E-DAB54E94E2CC}" destId="{84D6F57B-7FF6-48E4-B3B9-AA0934049D27}" srcOrd="0" destOrd="0" parTransId="{47A6522C-4513-49A6-A224-A4385EE110BA}" sibTransId="{47581297-52E5-4ACC-84EF-6499551D8D64}"/>
    <dgm:cxn modelId="{46CAA533-2113-4CAB-B31A-B25BFB630491}" type="presOf" srcId="{7DA7C457-104B-47F6-809E-DAB54E94E2CC}" destId="{F9556927-2EBD-414E-85D3-818ED903CC12}" srcOrd="0" destOrd="0" presId="urn:microsoft.com/office/officeart/2005/8/layout/radial1"/>
    <dgm:cxn modelId="{AEC75153-F5D5-41C1-87D5-B2776D5F5D75}" type="presOf" srcId="{DB9AA685-BAB5-41C6-95E6-5FC845A7D31D}" destId="{F09D530D-33E7-4995-BF10-C3AAF4A6C64F}" srcOrd="1" destOrd="0" presId="urn:microsoft.com/office/officeart/2005/8/layout/radial1"/>
    <dgm:cxn modelId="{F0249369-08EF-4F16-A0A7-824B212CE67F}" srcId="{2EA23862-9671-46EE-AEE3-4633D790F382}" destId="{7DA7C457-104B-47F6-809E-DAB54E94E2CC}" srcOrd="0" destOrd="0" parTransId="{ED9B39DA-9C2E-427A-97BA-1AA452772823}" sibTransId="{C0C83373-44B2-4E15-8D12-47E290784D1D}"/>
    <dgm:cxn modelId="{36B20990-94EF-4632-9FB8-11477970D28A}" srcId="{7DA7C457-104B-47F6-809E-DAB54E94E2CC}" destId="{2F62FE73-8F52-483A-AEE5-A4BE61B66019}" srcOrd="2" destOrd="0" parTransId="{21DF1037-1062-40D6-92DB-3D4E2C1066E3}" sibTransId="{4E4DFA53-515C-4D57-9627-FA4F7B7929A3}"/>
    <dgm:cxn modelId="{C7D9F4A1-5D8F-41D6-95CC-4DF68DAC481E}" type="presOf" srcId="{0D0AC3DC-73F2-4AB3-B64C-D32A517AE763}" destId="{01E84294-7F87-4C87-925E-B110B8C23132}" srcOrd="0" destOrd="0" presId="urn:microsoft.com/office/officeart/2005/8/layout/radial1"/>
    <dgm:cxn modelId="{DCB1063D-E56F-4691-A9B3-62A31F96925F}" type="presOf" srcId="{2EA23862-9671-46EE-AEE3-4633D790F382}" destId="{09DA9F79-557F-4FE7-8E95-D89B88F3251A}" srcOrd="0" destOrd="0" presId="urn:microsoft.com/office/officeart/2005/8/layout/radial1"/>
    <dgm:cxn modelId="{F2856C90-D9CC-4F34-BF73-DE8B85DC5976}" type="presOf" srcId="{21DF1037-1062-40D6-92DB-3D4E2C1066E3}" destId="{85B2C762-17CF-4AF2-9E84-218A5EF490FB}" srcOrd="1" destOrd="0" presId="urn:microsoft.com/office/officeart/2005/8/layout/radial1"/>
    <dgm:cxn modelId="{665C9C3B-3F56-4BC3-98E6-E1544B04849E}" type="presOf" srcId="{21DF1037-1062-40D6-92DB-3D4E2C1066E3}" destId="{3290FFF4-AE54-42A8-B714-58B2E4D01D2C}" srcOrd="0" destOrd="0" presId="urn:microsoft.com/office/officeart/2005/8/layout/radial1"/>
    <dgm:cxn modelId="{7F2812C0-60FB-41A8-AE7B-60CCC8CC26F5}" type="presOf" srcId="{AF74FCB5-A22C-4D80-9637-C0E31D6656C3}" destId="{7384482D-9CBE-4D87-8A00-A4B13A476153}" srcOrd="1" destOrd="0" presId="urn:microsoft.com/office/officeart/2005/8/layout/radial1"/>
    <dgm:cxn modelId="{B7604936-EAA4-494C-94EB-34429D7A637D}" srcId="{7DA7C457-104B-47F6-809E-DAB54E94E2CC}" destId="{494EC548-6945-460C-BA6C-BE42C17DA1D0}" srcOrd="3" destOrd="0" parTransId="{AF74FCB5-A22C-4D80-9637-C0E31D6656C3}" sibTransId="{36F413FE-2D98-45CA-B73F-BDF949AAC99B}"/>
    <dgm:cxn modelId="{0ED77018-59CC-4D3A-81C9-7A073AA2FE8E}" type="presOf" srcId="{84D6F57B-7FF6-48E4-B3B9-AA0934049D27}" destId="{658F97BB-6C4A-48BD-A5C2-6B840E85A533}" srcOrd="0" destOrd="0" presId="urn:microsoft.com/office/officeart/2005/8/layout/radial1"/>
    <dgm:cxn modelId="{85DF44AA-7109-49B8-8228-64FB4EA4C616}" srcId="{7DA7C457-104B-47F6-809E-DAB54E94E2CC}" destId="{0D0AC3DC-73F2-4AB3-B64C-D32A517AE763}" srcOrd="1" destOrd="0" parTransId="{DB9AA685-BAB5-41C6-95E6-5FC845A7D31D}" sibTransId="{8DE54D10-B70D-4959-A1EB-8B6B94F44BF1}"/>
    <dgm:cxn modelId="{54151161-45CF-4C57-8824-F50E21CE110A}" type="presOf" srcId="{47A6522C-4513-49A6-A224-A4385EE110BA}" destId="{3D962539-5EF0-4487-A3C2-D6FB55ADF431}" srcOrd="1" destOrd="0" presId="urn:microsoft.com/office/officeart/2005/8/layout/radial1"/>
    <dgm:cxn modelId="{A496EB10-71B1-4D93-BB8A-E2057E6EA18A}" type="presOf" srcId="{47A6522C-4513-49A6-A224-A4385EE110BA}" destId="{63F6CDE1-7B76-495A-86B2-8B248A8A0C35}" srcOrd="0" destOrd="0" presId="urn:microsoft.com/office/officeart/2005/8/layout/radial1"/>
    <dgm:cxn modelId="{6578CA52-ECFE-420C-84A5-63318EB51406}" type="presOf" srcId="{DB9AA685-BAB5-41C6-95E6-5FC845A7D31D}" destId="{35F123A7-E1B6-4313-A1A1-20D636F0F8D5}" srcOrd="0" destOrd="0" presId="urn:microsoft.com/office/officeart/2005/8/layout/radial1"/>
    <dgm:cxn modelId="{E773F875-2237-4703-AC86-52E577F9A224}" type="presOf" srcId="{494EC548-6945-460C-BA6C-BE42C17DA1D0}" destId="{7F907677-FFFB-4B18-94B8-09DF793F222C}" srcOrd="0" destOrd="0" presId="urn:microsoft.com/office/officeart/2005/8/layout/radial1"/>
    <dgm:cxn modelId="{2FF7FB3B-812E-42C8-AEB7-FCADA0005211}" type="presOf" srcId="{2F62FE73-8F52-483A-AEE5-A4BE61B66019}" destId="{D118F484-03EF-4049-9889-6D50947DCF1D}" srcOrd="0" destOrd="0" presId="urn:microsoft.com/office/officeart/2005/8/layout/radial1"/>
    <dgm:cxn modelId="{9218CF40-A0D9-424E-A2E1-85CB11515D67}" type="presOf" srcId="{AF74FCB5-A22C-4D80-9637-C0E31D6656C3}" destId="{954B8A04-CE4B-4B4A-AB72-14E32D1CDE3D}" srcOrd="0" destOrd="0" presId="urn:microsoft.com/office/officeart/2005/8/layout/radial1"/>
    <dgm:cxn modelId="{19A82E12-791B-41AB-AA19-57926BD93C3E}" type="presParOf" srcId="{09DA9F79-557F-4FE7-8E95-D89B88F3251A}" destId="{F9556927-2EBD-414E-85D3-818ED903CC12}" srcOrd="0" destOrd="0" presId="urn:microsoft.com/office/officeart/2005/8/layout/radial1"/>
    <dgm:cxn modelId="{09219F75-C535-459C-935E-E6A4D677F160}" type="presParOf" srcId="{09DA9F79-557F-4FE7-8E95-D89B88F3251A}" destId="{63F6CDE1-7B76-495A-86B2-8B248A8A0C35}" srcOrd="1" destOrd="0" presId="urn:microsoft.com/office/officeart/2005/8/layout/radial1"/>
    <dgm:cxn modelId="{6CE80DDF-5E13-4BB0-8595-D4B73C6118EF}" type="presParOf" srcId="{63F6CDE1-7B76-495A-86B2-8B248A8A0C35}" destId="{3D962539-5EF0-4487-A3C2-D6FB55ADF431}" srcOrd="0" destOrd="0" presId="urn:microsoft.com/office/officeart/2005/8/layout/radial1"/>
    <dgm:cxn modelId="{87233084-396A-4C03-8EC3-B756FA5463B2}" type="presParOf" srcId="{09DA9F79-557F-4FE7-8E95-D89B88F3251A}" destId="{658F97BB-6C4A-48BD-A5C2-6B840E85A533}" srcOrd="2" destOrd="0" presId="urn:microsoft.com/office/officeart/2005/8/layout/radial1"/>
    <dgm:cxn modelId="{37C0C678-06BD-4F81-A50E-217D85C98445}" type="presParOf" srcId="{09DA9F79-557F-4FE7-8E95-D89B88F3251A}" destId="{35F123A7-E1B6-4313-A1A1-20D636F0F8D5}" srcOrd="3" destOrd="0" presId="urn:microsoft.com/office/officeart/2005/8/layout/radial1"/>
    <dgm:cxn modelId="{372CBAD8-DB23-4AA0-A391-281488EDCBD2}" type="presParOf" srcId="{35F123A7-E1B6-4313-A1A1-20D636F0F8D5}" destId="{F09D530D-33E7-4995-BF10-C3AAF4A6C64F}" srcOrd="0" destOrd="0" presId="urn:microsoft.com/office/officeart/2005/8/layout/radial1"/>
    <dgm:cxn modelId="{82C87FB3-F685-47CA-A03B-8CDB9EBC5D81}" type="presParOf" srcId="{09DA9F79-557F-4FE7-8E95-D89B88F3251A}" destId="{01E84294-7F87-4C87-925E-B110B8C23132}" srcOrd="4" destOrd="0" presId="urn:microsoft.com/office/officeart/2005/8/layout/radial1"/>
    <dgm:cxn modelId="{4A0ABDA6-EBA3-4288-8A80-699FD9C60209}" type="presParOf" srcId="{09DA9F79-557F-4FE7-8E95-D89B88F3251A}" destId="{3290FFF4-AE54-42A8-B714-58B2E4D01D2C}" srcOrd="5" destOrd="0" presId="urn:microsoft.com/office/officeart/2005/8/layout/radial1"/>
    <dgm:cxn modelId="{C488CBF5-CFB0-43B1-845F-5901A8A06E60}" type="presParOf" srcId="{3290FFF4-AE54-42A8-B714-58B2E4D01D2C}" destId="{85B2C762-17CF-4AF2-9E84-218A5EF490FB}" srcOrd="0" destOrd="0" presId="urn:microsoft.com/office/officeart/2005/8/layout/radial1"/>
    <dgm:cxn modelId="{83C26BF7-F770-4DD5-8BB6-FCD5F42ED0E2}" type="presParOf" srcId="{09DA9F79-557F-4FE7-8E95-D89B88F3251A}" destId="{D118F484-03EF-4049-9889-6D50947DCF1D}" srcOrd="6" destOrd="0" presId="urn:microsoft.com/office/officeart/2005/8/layout/radial1"/>
    <dgm:cxn modelId="{2F5F470C-D0C6-4357-B370-2A141D540F18}" type="presParOf" srcId="{09DA9F79-557F-4FE7-8E95-D89B88F3251A}" destId="{954B8A04-CE4B-4B4A-AB72-14E32D1CDE3D}" srcOrd="7" destOrd="0" presId="urn:microsoft.com/office/officeart/2005/8/layout/radial1"/>
    <dgm:cxn modelId="{4BE3C6B9-5CF0-476A-95A0-8DDBC1D86A8B}" type="presParOf" srcId="{954B8A04-CE4B-4B4A-AB72-14E32D1CDE3D}" destId="{7384482D-9CBE-4D87-8A00-A4B13A476153}" srcOrd="0" destOrd="0" presId="urn:microsoft.com/office/officeart/2005/8/layout/radial1"/>
    <dgm:cxn modelId="{CB570920-1DDF-439B-86D3-5F0402B2B927}" type="presParOf" srcId="{09DA9F79-557F-4FE7-8E95-D89B88F3251A}" destId="{7F907677-FFFB-4B18-94B8-09DF793F222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56927-2EBD-414E-85D3-818ED903CC12}">
      <dsp:nvSpPr>
        <dsp:cNvPr id="0" name=""/>
        <dsp:cNvSpPr/>
      </dsp:nvSpPr>
      <dsp:spPr>
        <a:xfrm>
          <a:off x="5137882" y="2485418"/>
          <a:ext cx="1887163" cy="1887163"/>
        </a:xfrm>
        <a:prstGeom prst="ellipse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48000"/>
                <a:satMod val="180000"/>
                <a:lumMod val="94000"/>
              </a:schemeClr>
            </a:gs>
            <a:gs pos="100000">
              <a:schemeClr val="accent2"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3600" kern="1200" dirty="0"/>
        </a:p>
      </dsp:txBody>
      <dsp:txXfrm>
        <a:off x="5414251" y="2761787"/>
        <a:ext cx="1334425" cy="1334425"/>
      </dsp:txXfrm>
    </dsp:sp>
    <dsp:sp modelId="{63F6CDE1-7B76-495A-86B2-8B248A8A0C35}">
      <dsp:nvSpPr>
        <dsp:cNvPr id="0" name=""/>
        <dsp:cNvSpPr/>
      </dsp:nvSpPr>
      <dsp:spPr>
        <a:xfrm rot="16200000">
          <a:off x="5797151" y="2187174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67248" y="2186889"/>
        <a:ext cx="28431" cy="28431"/>
      </dsp:txXfrm>
    </dsp:sp>
    <dsp:sp modelId="{658F97BB-6C4A-48BD-A5C2-6B840E85A533}">
      <dsp:nvSpPr>
        <dsp:cNvPr id="0" name=""/>
        <dsp:cNvSpPr/>
      </dsp:nvSpPr>
      <dsp:spPr>
        <a:xfrm>
          <a:off x="3685907" y="29629"/>
          <a:ext cx="4791112" cy="1887163"/>
        </a:xfrm>
        <a:prstGeom prst="ellipse">
          <a:avLst/>
        </a:prstGeom>
        <a:gradFill rotWithShape="1">
          <a:gsLst>
            <a:gs pos="0">
              <a:schemeClr val="accent3">
                <a:tint val="90000"/>
              </a:schemeClr>
            </a:gs>
            <a:gs pos="48000">
              <a:schemeClr val="accent3">
                <a:tint val="54000"/>
                <a:satMod val="140000"/>
              </a:schemeClr>
            </a:gs>
            <a:gs pos="100000">
              <a:schemeClr val="accent3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3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 গল্প শুনে মূল বিষয় বুঝতে পারবে।</a:t>
          </a:r>
          <a:endParaRPr lang="en-US" sz="3600" kern="1200" dirty="0"/>
        </a:p>
      </dsp:txBody>
      <dsp:txXfrm>
        <a:off x="4387549" y="305998"/>
        <a:ext cx="3387828" cy="1334425"/>
      </dsp:txXfrm>
    </dsp:sp>
    <dsp:sp modelId="{35F123A7-E1B6-4313-A1A1-20D636F0F8D5}">
      <dsp:nvSpPr>
        <dsp:cNvPr id="0" name=""/>
        <dsp:cNvSpPr/>
      </dsp:nvSpPr>
      <dsp:spPr>
        <a:xfrm rot="21557664">
          <a:off x="7024971" y="3402931"/>
          <a:ext cx="84080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84080" y="139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64909" y="3414760"/>
        <a:ext cx="4204" cy="4204"/>
      </dsp:txXfrm>
    </dsp:sp>
    <dsp:sp modelId="{01E84294-7F87-4C87-925E-B110B8C23132}">
      <dsp:nvSpPr>
        <dsp:cNvPr id="0" name=""/>
        <dsp:cNvSpPr/>
      </dsp:nvSpPr>
      <dsp:spPr>
        <a:xfrm>
          <a:off x="7107871" y="2443218"/>
          <a:ext cx="4800133" cy="1887163"/>
        </a:xfrm>
        <a:prstGeom prst="ellipse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48000"/>
                <a:satMod val="180000"/>
                <a:lumMod val="94000"/>
              </a:schemeClr>
            </a:gs>
            <a:gs pos="100000">
              <a:schemeClr val="accent6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 গল্প পড়ে বিষয় বুঝতে পারবে। </a:t>
          </a:r>
          <a:endParaRPr lang="en-US" sz="3600" kern="1200" dirty="0"/>
        </a:p>
      </dsp:txBody>
      <dsp:txXfrm>
        <a:off x="7810834" y="2719587"/>
        <a:ext cx="3394207" cy="1334425"/>
      </dsp:txXfrm>
    </dsp:sp>
    <dsp:sp modelId="{3290FFF4-AE54-42A8-B714-58B2E4D01D2C}">
      <dsp:nvSpPr>
        <dsp:cNvPr id="0" name=""/>
        <dsp:cNvSpPr/>
      </dsp:nvSpPr>
      <dsp:spPr>
        <a:xfrm rot="5400000">
          <a:off x="5797151" y="4642963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67248" y="4642678"/>
        <a:ext cx="28431" cy="28431"/>
      </dsp:txXfrm>
    </dsp:sp>
    <dsp:sp modelId="{D118F484-03EF-4049-9889-6D50947DCF1D}">
      <dsp:nvSpPr>
        <dsp:cNvPr id="0" name=""/>
        <dsp:cNvSpPr/>
      </dsp:nvSpPr>
      <dsp:spPr>
        <a:xfrm>
          <a:off x="3328412" y="4941206"/>
          <a:ext cx="5506102" cy="1887163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 পঠিত ও বর্ণিত বিষয়ে প্রশ্নের উত্তর শুদ্ধভাবে লিখতে পারবে।</a:t>
          </a:r>
          <a:endParaRPr lang="en-US" sz="3600" kern="1200" dirty="0"/>
        </a:p>
      </dsp:txBody>
      <dsp:txXfrm>
        <a:off x="4134762" y="5217575"/>
        <a:ext cx="3893402" cy="1334425"/>
      </dsp:txXfrm>
    </dsp:sp>
    <dsp:sp modelId="{954B8A04-CE4B-4B4A-AB72-14E32D1CDE3D}">
      <dsp:nvSpPr>
        <dsp:cNvPr id="0" name=""/>
        <dsp:cNvSpPr/>
      </dsp:nvSpPr>
      <dsp:spPr>
        <a:xfrm rot="10814067">
          <a:off x="5011761" y="3410950"/>
          <a:ext cx="12612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26129" y="139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5071672" y="3421727"/>
        <a:ext cx="6306" cy="6306"/>
      </dsp:txXfrm>
    </dsp:sp>
    <dsp:sp modelId="{7F907677-FFFB-4B18-94B8-09DF793F222C}">
      <dsp:nvSpPr>
        <dsp:cNvPr id="0" name=""/>
        <dsp:cNvSpPr/>
      </dsp:nvSpPr>
      <dsp:spPr>
        <a:xfrm>
          <a:off x="269937" y="2595467"/>
          <a:ext cx="4741989" cy="1638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যুক্তব্যঞ্জন সহযোগে তৈরি শব্দযুক্ত বাক্য স্পষ্ট ও শুদ্ধভাবে বলতে পারবে।</a:t>
          </a:r>
          <a:endParaRPr lang="en-US" sz="2800" kern="1200" dirty="0"/>
        </a:p>
      </dsp:txBody>
      <dsp:txXfrm>
        <a:off x="964385" y="2835479"/>
        <a:ext cx="3353093" cy="115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0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2B8E-A24A-40AB-B937-3C3F8CD8EC4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1DDA-AF03-4642-8050-F1F76C68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5.jp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3776" y="0"/>
            <a:ext cx="6284448" cy="2601932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0"/>
            <a:ext cx="12192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103674"/>
            <a:ext cx="12192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পৃথীবিতে নানা ধরনের পাখি আছে।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0"/>
            <a:ext cx="12039599" cy="5103674"/>
            <a:chOff x="152400" y="0"/>
            <a:chExt cx="12039599" cy="5103674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0"/>
              <a:ext cx="6074979" cy="5103674"/>
              <a:chOff x="152400" y="519113"/>
              <a:chExt cx="4866465" cy="53781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519113"/>
                <a:ext cx="1771650" cy="1657462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8375" y="642938"/>
                <a:ext cx="2009775" cy="145150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531" y="2176575"/>
                <a:ext cx="1994844" cy="18002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650" y="2176575"/>
                <a:ext cx="1580948" cy="11762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840" y="3976800"/>
                <a:ext cx="1800225" cy="192045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9506" y="3698779"/>
                <a:ext cx="2689359" cy="192097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378" y="0"/>
              <a:ext cx="5964621" cy="484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78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5" y="2415461"/>
            <a:ext cx="2590172" cy="175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2" y="1"/>
            <a:ext cx="2056339" cy="2233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4275" y="288161"/>
            <a:ext cx="199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275" y="2285709"/>
            <a:ext cx="328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514799" y="288161"/>
            <a:ext cx="1232742" cy="1004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739651" y="2415461"/>
            <a:ext cx="1232742" cy="1004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682359"/>
            <a:ext cx="1219199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পরিচিত দুটি পাখি হচ্ছে চড়ুই ও শালিক।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2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456"/>
            <a:ext cx="7258050" cy="54105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447456"/>
            <a:ext cx="4610100" cy="5086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50" y="0"/>
            <a:ext cx="6534150" cy="2017574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আদর্শ পাঠ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830286" y="446315"/>
            <a:ext cx="6172199" cy="153488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166257"/>
            <a:ext cx="6868886" cy="4310743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73930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324" y="675248"/>
            <a:ext cx="7902658" cy="289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6566" y="675248"/>
            <a:ext cx="4417207" cy="289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ক+ল</a:t>
            </a:r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87" y="2321540"/>
            <a:ext cx="6953650" cy="289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7766" y="2383074"/>
            <a:ext cx="7074431" cy="289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66" y="3897995"/>
            <a:ext cx="72814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=</a:t>
            </a:r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2652" y="3967832"/>
            <a:ext cx="46242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জ+ঞ</a:t>
            </a:r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298" y="520504"/>
            <a:ext cx="5711483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সাহায্যে শব্দ গঠন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803" y="1662782"/>
            <a:ext cx="337284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জ+ঞ=জ্ঞ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2050" y="1755115"/>
            <a:ext cx="46101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অজ্ঞ,বিজ্ঞ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203" y="3390900"/>
            <a:ext cx="322044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ন+দ=ন্দ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8250" y="3396913"/>
            <a:ext cx="4457700" cy="10096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মন্দ,ছন্দ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876800"/>
            <a:ext cx="2914650" cy="10096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ক+ল=ক্ল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6850" y="5026685"/>
            <a:ext cx="390525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ক্লাব,ক্লান্ত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496" y="316153"/>
            <a:ext cx="4318781" cy="201757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74" y="2447778"/>
            <a:ext cx="277133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কানন=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7151" y="2447778"/>
            <a:ext cx="254625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967" y="4058651"/>
            <a:ext cx="3527042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রব=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7151" y="4058652"/>
            <a:ext cx="492492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বা আওয়াজ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0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173186" y="153963"/>
            <a:ext cx="7018564" cy="141514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57262" y="1948542"/>
            <a:ext cx="9082138" cy="1490562"/>
            <a:chOff x="1357262" y="1948542"/>
            <a:chExt cx="9082138" cy="1490562"/>
          </a:xfrm>
        </p:grpSpPr>
        <p:sp>
          <p:nvSpPr>
            <p:cNvPr id="4" name="Flowchart: Decision 3"/>
            <p:cNvSpPr/>
            <p:nvPr/>
          </p:nvSpPr>
          <p:spPr>
            <a:xfrm>
              <a:off x="1357262" y="1948543"/>
              <a:ext cx="2719438" cy="1490561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চড়ুই</a:t>
              </a:r>
              <a:endParaRPr lang="en-US" sz="3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7478484" y="1948542"/>
              <a:ext cx="2960916" cy="859971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শালিক</a:t>
              </a:r>
              <a:endParaRPr lang="en-US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77000" y="5067677"/>
            <a:ext cx="356099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জ্ঞ,ক্ল</a:t>
            </a:r>
            <a:endParaRPr lang="en-US" sz="4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4742" y="3069772"/>
            <a:ext cx="11607258" cy="1736646"/>
            <a:chOff x="584742" y="3069772"/>
            <a:chExt cx="11607258" cy="1736646"/>
          </a:xfrm>
        </p:grpSpPr>
        <p:sp>
          <p:nvSpPr>
            <p:cNvPr id="9" name="TextBox 8"/>
            <p:cNvSpPr txBox="1"/>
            <p:nvPr/>
          </p:nvSpPr>
          <p:spPr>
            <a:xfrm>
              <a:off x="6210300" y="3069772"/>
              <a:ext cx="5981700" cy="1736646"/>
            </a:xfrm>
            <a:prstGeom prst="wedgeRoundRect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ভেঙ্গে</a:t>
              </a:r>
              <a:r>
                <a:rPr lang="bn-BD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দেখাও এবং শব্দ তৈরী কর</a:t>
              </a:r>
              <a:endPara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742" y="3818541"/>
              <a:ext cx="5481688" cy="64633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পাখিদের সম্পর্কে ৩টি বাক্য লিখ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6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78" y="450166"/>
            <a:ext cx="398115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845" y="3193366"/>
            <a:ext cx="761062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সম্পর্কে ২টি বাক্য লিখ।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457200"/>
            <a:ext cx="52578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876550"/>
            <a:ext cx="9144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ভোরের দূত বলা হয়?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ডাকে আমাদের ঘুম ভাঙ্গে?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পাখির নাম বল?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5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389" y="0"/>
            <a:ext cx="10357219" cy="1571804"/>
          </a:xfrm>
          <a:prstGeom prst="downArrow">
            <a:avLst>
              <a:gd name="adj1" fmla="val 47744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1728"/>
            <a:ext cx="12191999" cy="45243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ফরহাদ আহাম্মেদ</a:t>
            </a:r>
          </a:p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বাজু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 সরকারি প্রাথমিক বিদ্যালয়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অষ্টগ্রাম,কিশোরগঞ্জ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0" y="891866"/>
            <a:ext cx="2259724" cy="2259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6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435" y="347127"/>
            <a:ext cx="6302326" cy="2034123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2876550"/>
            <a:ext cx="12192000" cy="31051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+mj-lt"/>
              </a:rPr>
              <a:t>তোমার পরিচিত ৫টি পাখির নাম লিখে আনবে।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09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8450" y="0"/>
            <a:ext cx="6800850" cy="1810286"/>
          </a:xfrm>
          <a:prstGeom prst="flowChartMultidocumen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5"/>
            <a:ext cx="12192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267287"/>
            <a:ext cx="4853354" cy="202739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94683"/>
            <a:ext cx="12192000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4র্থ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বড় বোন ঝড়না.......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31287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8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556927-2EBD-414E-85D3-818ED903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9556927-2EBD-414E-85D3-818ED903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9556927-2EBD-414E-85D3-818ED903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9556927-2EBD-414E-85D3-818ED903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F9556927-2EBD-414E-85D3-818ED903C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F6CDE1-7B76-495A-86B2-8B248A8A0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3F6CDE1-7B76-495A-86B2-8B248A8A0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3F6CDE1-7B76-495A-86B2-8B248A8A0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3F6CDE1-7B76-495A-86B2-8B248A8A0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63F6CDE1-7B76-495A-86B2-8B248A8A0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8F97BB-6C4A-48BD-A5C2-6B840E85A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58F97BB-6C4A-48BD-A5C2-6B840E85A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58F97BB-6C4A-48BD-A5C2-6B840E85A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58F97BB-6C4A-48BD-A5C2-6B840E85A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658F97BB-6C4A-48BD-A5C2-6B840E85A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123A7-E1B6-4313-A1A1-20D636F0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35F123A7-E1B6-4313-A1A1-20D636F0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35F123A7-E1B6-4313-A1A1-20D636F0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35F123A7-E1B6-4313-A1A1-20D636F0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5F123A7-E1B6-4313-A1A1-20D636F0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84294-7F87-4C87-925E-B110B8C2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01E84294-7F87-4C87-925E-B110B8C2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01E84294-7F87-4C87-925E-B110B8C2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01E84294-7F87-4C87-925E-B110B8C2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1E84294-7F87-4C87-925E-B110B8C2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0FFF4-AE54-42A8-B714-58B2E4D0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290FFF4-AE54-42A8-B714-58B2E4D0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290FFF4-AE54-42A8-B714-58B2E4D0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290FFF4-AE54-42A8-B714-58B2E4D0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3290FFF4-AE54-42A8-B714-58B2E4D0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8F484-03EF-4049-9889-6D50947D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18F484-03EF-4049-9889-6D50947D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118F484-03EF-4049-9889-6D50947D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118F484-03EF-4049-9889-6D50947D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118F484-03EF-4049-9889-6D50947D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4B8A04-CE4B-4B4A-AB72-14E32D1C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54B8A04-CE4B-4B4A-AB72-14E32D1C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954B8A04-CE4B-4B4A-AB72-14E32D1C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954B8A04-CE4B-4B4A-AB72-14E32D1C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954B8A04-CE4B-4B4A-AB72-14E32D1C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07677-FFFB-4B18-94B8-09DF793F2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F907677-FFFB-4B18-94B8-09DF793F2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F907677-FFFB-4B18-94B8-09DF793F2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F907677-FFFB-4B18-94B8-09DF793F2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7F907677-FFFB-4B18-94B8-09DF793F2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4" y="239374"/>
            <a:ext cx="3035254" cy="2839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71" y="527502"/>
            <a:ext cx="3532838" cy="2551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1" y="3611339"/>
            <a:ext cx="31750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71" y="3635153"/>
            <a:ext cx="3754070" cy="2623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92" y="429211"/>
            <a:ext cx="3714687" cy="2459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74" y="3635153"/>
            <a:ext cx="3543300" cy="27955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9523667">
            <a:off x="1976763" y="2171491"/>
            <a:ext cx="1511676" cy="52465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19376354">
            <a:off x="4996756" y="2551022"/>
            <a:ext cx="2039042" cy="9144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 rot="19703555">
            <a:off x="9620776" y="2213675"/>
            <a:ext cx="2087945" cy="9144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 rot="20570850">
            <a:off x="1455654" y="5801028"/>
            <a:ext cx="2087945" cy="9144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 rot="19862014">
            <a:off x="5610708" y="5830343"/>
            <a:ext cx="2087945" cy="9144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19842382">
            <a:off x="9478384" y="5426436"/>
            <a:ext cx="2372731" cy="9144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আবাবিল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9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695" y="2293034"/>
            <a:ext cx="7258929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16084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35062"/>
            <a:ext cx="12192000" cy="363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ভোর হলে পাখিরা ডাকে।</a:t>
            </a:r>
          </a:p>
          <a:p>
            <a:pPr algn="ctr"/>
            <a:endParaRPr lang="en-US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4650828"/>
            <a:ext cx="12192000" cy="22071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ডাকে আমাদের ঘুম ভেঙ্গে যায়।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1081" y="253219"/>
            <a:ext cx="11789837" cy="4142062"/>
            <a:chOff x="238039" y="0"/>
            <a:chExt cx="11789837" cy="4142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9" y="0"/>
              <a:ext cx="5754798" cy="41420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93392"/>
              <a:ext cx="5931877" cy="3355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1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4577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0" y="4840014"/>
            <a:ext cx="12192000" cy="18445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ভোরের দূত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338117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Vrinda"/>
      </a:majorFont>
      <a:minorFont>
        <a:latin typeface="NikoshBAN"/>
        <a:ea typeface=""/>
        <a:cs typeface="Vrinda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b="1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229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2020-02-19T12:10:16Z</dcterms:created>
  <dcterms:modified xsi:type="dcterms:W3CDTF">2020-02-27T05:53:28Z</dcterms:modified>
</cp:coreProperties>
</file>