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70" r:id="rId7"/>
    <p:sldId id="271" r:id="rId8"/>
    <p:sldId id="272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2ED5F-5849-429B-9E4E-168580B9A9B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D7E33-6029-4E46-B01F-38C6C0DE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499BE-9289-4F11-A96C-6488FC5A6F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52400"/>
            <a:ext cx="7239000" cy="1323439"/>
          </a:xfrm>
          <a:prstGeom prst="rect">
            <a:avLst/>
          </a:prstGeom>
          <a:solidFill>
            <a:schemeClr val="accent3"/>
          </a:solidFill>
          <a:ln w="76200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1828800"/>
            <a:ext cx="8153400" cy="4669568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05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810000" cy="5029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81000"/>
            <a:ext cx="4419600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বইয়ের ১০ পৃষ্ঠা খোল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1006879"/>
            <a:ext cx="8382000" cy="5075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 লিখি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754" y="1655272"/>
            <a:ext cx="8940338" cy="4239491"/>
            <a:chOff x="133004" y="1064028"/>
            <a:chExt cx="11920451" cy="5652655"/>
          </a:xfrm>
        </p:grpSpPr>
        <p:sp>
          <p:nvSpPr>
            <p:cNvPr id="3" name="Rectangle 2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50" b="74000" l="4429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3709" r="4784" b="24363"/>
          <a:stretch/>
        </p:blipFill>
        <p:spPr>
          <a:xfrm>
            <a:off x="385157" y="1641764"/>
            <a:ext cx="3217025" cy="12967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3469" y="2947036"/>
            <a:ext cx="3035531" cy="1492929"/>
            <a:chOff x="133004" y="2626817"/>
            <a:chExt cx="4572000" cy="22485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33004" y="2626817"/>
              <a:ext cx="3048000" cy="2078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657004" y="2797224"/>
              <a:ext cx="3048000" cy="20781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14943" y="4590808"/>
            <a:ext cx="4229100" cy="1219961"/>
            <a:chOff x="454429" y="4910942"/>
            <a:chExt cx="5638800" cy="16266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54429" y="4937757"/>
              <a:ext cx="1823258" cy="1599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2277687" y="4910942"/>
              <a:ext cx="1823258" cy="1599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269971" y="4910942"/>
              <a:ext cx="1823258" cy="1599800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7145008" y="1766458"/>
            <a:ext cx="1546167" cy="9919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7145008" y="3209443"/>
            <a:ext cx="1546167" cy="9919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7171478" y="4642234"/>
            <a:ext cx="1546167" cy="9919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 flipH="1">
            <a:off x="2417156" y="47974"/>
            <a:ext cx="393575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38555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1419 -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4583 -0.0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754" y="1480705"/>
            <a:ext cx="8940338" cy="4414058"/>
            <a:chOff x="133004" y="1064028"/>
            <a:chExt cx="11920451" cy="5652655"/>
          </a:xfrm>
        </p:grpSpPr>
        <p:sp>
          <p:nvSpPr>
            <p:cNvPr id="3" name="Rectangle 2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47651" y="948078"/>
            <a:ext cx="8705849" cy="47114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7000" l="28000" r="7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4" r="28376"/>
          <a:stretch/>
        </p:blipFill>
        <p:spPr>
          <a:xfrm>
            <a:off x="311729" y="2883860"/>
            <a:ext cx="997527" cy="14844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1977" y="1480705"/>
            <a:ext cx="2306779" cy="1343680"/>
            <a:chOff x="282636" y="831273"/>
            <a:chExt cx="3075705" cy="1791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282636" y="900532"/>
              <a:ext cx="1463038" cy="17223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1895303" y="831273"/>
              <a:ext cx="1463038" cy="17223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11729" y="4345295"/>
            <a:ext cx="2384311" cy="1547762"/>
            <a:chOff x="415638" y="4650727"/>
            <a:chExt cx="3179081" cy="20636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415638" y="4650727"/>
              <a:ext cx="1034397" cy="20437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1525925" y="4650727"/>
              <a:ext cx="1034397" cy="20437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2560322" y="4670669"/>
              <a:ext cx="1034397" cy="204374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829691" y="1717355"/>
            <a:ext cx="153706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0592" y="1766788"/>
            <a:ext cx="1546167" cy="9919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6820591" y="4592003"/>
            <a:ext cx="1580459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6829" y="4615729"/>
            <a:ext cx="1546167" cy="9919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6829691" y="3162945"/>
            <a:ext cx="1537068" cy="97168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76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2759071" y="2648368"/>
            <a:ext cx="3363614" cy="3363614"/>
          </a:xfrm>
          <a:prstGeom prst="blockArc">
            <a:avLst>
              <a:gd name="adj1" fmla="val 121286"/>
              <a:gd name="adj2" fmla="val 10921286"/>
              <a:gd name="adj3" fmla="val 461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3150123" y="1675289"/>
            <a:ext cx="3345386" cy="3345386"/>
          </a:xfrm>
          <a:prstGeom prst="blockArc">
            <a:avLst>
              <a:gd name="adj1" fmla="val 15273457"/>
              <a:gd name="adj2" fmla="val 2372320"/>
              <a:gd name="adj3" fmla="val 4637"/>
            </a:avLst>
          </a:prstGeom>
          <a:noFill/>
          <a:ln w="3175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3703804" y="1091447"/>
            <a:ext cx="1077218" cy="1392182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00" tIns="289200" rIns="289200" bIns="289200" numCol="1" spcCol="1270" anchor="ctr" anchorCtr="0">
            <a:noAutofit/>
          </a:bodyPr>
          <a:lstStyle/>
          <a:p>
            <a:pPr algn="ctr" defTabSz="4600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0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03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24725" y="4304875"/>
            <a:ext cx="863700" cy="90530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870" tIns="315870" rIns="315870" bIns="315870" numCol="1" spcCol="1270" anchor="ctr" anchorCtr="0">
            <a:noAutofit/>
          </a:bodyPr>
          <a:lstStyle/>
          <a:p>
            <a:pPr algn="ctr" defTabSz="5534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4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24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52385" y="4217255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00" tIns="289200" rIns="289200" bIns="289200" numCol="1" spcCol="1270" anchor="ctr" anchorCtr="0">
            <a:noAutofit/>
          </a:bodyPr>
          <a:lstStyle/>
          <a:p>
            <a:pPr algn="ctr" defTabSz="4600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0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03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2134" y="1128037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922852" y="4356182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5934703" y="4431109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7073305" y="4142303"/>
            <a:ext cx="1314865" cy="1247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1729603" y="2611778"/>
            <a:ext cx="4638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কোন</a:t>
            </a:r>
            <a:r>
              <a:rPr lang="bn-IN" sz="3000" dirty="0">
                <a:latin typeface="Verdana" pitchFamily="34" charset="0"/>
                <a:ea typeface="Verdana" pitchFamily="34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52400"/>
            <a:ext cx="467863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03804" y="1091447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00" tIns="289200" rIns="289200" bIns="289200" numCol="1" spcCol="1270" anchor="ctr" anchorCtr="0">
            <a:noAutofit/>
          </a:bodyPr>
          <a:lstStyle/>
          <a:p>
            <a:pPr algn="ctr" defTabSz="4600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0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03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25358" y="4371550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870" tIns="315870" rIns="315870" bIns="315870" numCol="1" spcCol="1270" anchor="ctr" anchorCtr="0">
            <a:noAutofit/>
          </a:bodyPr>
          <a:lstStyle/>
          <a:p>
            <a:pPr algn="ctr" defTabSz="5534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4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24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52435" y="4388705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00" tIns="289200" rIns="289200" bIns="289200" numCol="1" spcCol="1270" anchor="ctr" anchorCtr="0">
            <a:noAutofit/>
          </a:bodyPr>
          <a:lstStyle/>
          <a:p>
            <a:pPr algn="ctr" defTabSz="4600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0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03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42134" y="1128037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922852" y="4356182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934703" y="4431109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3642134" y="1021456"/>
            <a:ext cx="1258529" cy="11472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390775" y="2600326"/>
            <a:ext cx="4638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কোন</a:t>
            </a:r>
            <a:r>
              <a:rPr lang="bn-IN" sz="3000" dirty="0">
                <a:latin typeface="Verdana" pitchFamily="34" charset="0"/>
                <a:ea typeface="Verdana" pitchFamily="34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148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03804" y="1091447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00" tIns="289200" rIns="289200" bIns="289200" numCol="1" spcCol="1270" anchor="ctr" anchorCtr="0">
            <a:noAutofit/>
          </a:bodyPr>
          <a:lstStyle/>
          <a:p>
            <a:pPr algn="ctr" defTabSz="4600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0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03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25358" y="4371550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870" tIns="315870" rIns="315870" bIns="315870" numCol="1" spcCol="1270" anchor="ctr" anchorCtr="0">
            <a:noAutofit/>
          </a:bodyPr>
          <a:lstStyle/>
          <a:p>
            <a:pPr algn="ctr" defTabSz="5534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4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24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52435" y="4388705"/>
            <a:ext cx="1077218" cy="1077218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00" tIns="289200" rIns="289200" bIns="289200" numCol="1" spcCol="1270" anchor="ctr" anchorCtr="0">
            <a:noAutofit/>
          </a:bodyPr>
          <a:lstStyle/>
          <a:p>
            <a:pPr algn="ctr" defTabSz="4600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0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03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42134" y="1128037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715803" y="4191001"/>
            <a:ext cx="1465579" cy="1169219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934703" y="4431109"/>
            <a:ext cx="1258529" cy="1004038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922852" y="4352925"/>
            <a:ext cx="1415385" cy="1181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390775" y="2600326"/>
            <a:ext cx="4638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কোন</a:t>
            </a:r>
            <a:r>
              <a:rPr lang="bn-IN" sz="3000" dirty="0">
                <a:latin typeface="Verdana" pitchFamily="34" charset="0"/>
                <a:ea typeface="Verdana" pitchFamily="34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612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99" y="685800"/>
            <a:ext cx="6934199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9349"/>
            <a:ext cx="7543800" cy="413192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655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1066800" y="38100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n w="762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1"/>
            <a:ext cx="7391400" cy="1323439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38100">
                  <a:solidFill>
                    <a:srgbClr val="00B05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n w="38100">
                <a:solidFill>
                  <a:srgbClr val="00B05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458200" cy="3733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র.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হ.</a:t>
            </a:r>
            <a:r>
              <a:rPr lang="bn-IN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ম.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সায়েখুল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8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মকসুদপুর সরকারি প্রাথমিক বিদ্যালয়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381000"/>
            <a:ext cx="6248400" cy="1323439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0"/>
            <a:ext cx="8458200" cy="424731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গনিত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সংখ্যা প্রতীক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 থেকে ৫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62484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82000" cy="4401205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70C0"/>
                </a:solidFill>
              </a:rPr>
              <a:t>১ থেকে ৩ পর্যন্ত সংখ্যা প্রতীকগুলো নাম অনুসারে সনাক্ত করতে  পারবে</a:t>
            </a:r>
            <a:r>
              <a:rPr lang="bn-IN" sz="2800" dirty="0">
                <a:solidFill>
                  <a:srgbClr val="0070C0"/>
                </a:solidFill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2"/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</a:rPr>
              <a:t>১ থেকে ৩ পর্যন্ত সংখ্যা </a:t>
            </a:r>
            <a:r>
              <a:rPr lang="bn-IN" sz="2800" dirty="0" smtClean="0">
                <a:solidFill>
                  <a:srgbClr val="0070C0"/>
                </a:solidFill>
              </a:rPr>
              <a:t>প্রতীকগুলো পড়তে পারবে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</a:rPr>
              <a:t>১ থেকে ৩ পর্যন্ত সংখ্যা প্রতীকগুলো </a:t>
            </a:r>
            <a:r>
              <a:rPr lang="bn-IN" sz="2800" dirty="0" smtClean="0">
                <a:solidFill>
                  <a:srgbClr val="0070C0"/>
                </a:solidFill>
              </a:rPr>
              <a:t>লিখতে </a:t>
            </a:r>
            <a:r>
              <a:rPr lang="bn-IN" sz="2800" dirty="0">
                <a:solidFill>
                  <a:srgbClr val="0070C0"/>
                </a:solidFill>
              </a:rPr>
              <a:t>পারবে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2"/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820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বাস্তব উপকরণের মাধ্যমে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 প্রদান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283" y="944534"/>
            <a:ext cx="8965277" cy="4950229"/>
            <a:chOff x="327546" y="655093"/>
            <a:chExt cx="11518711" cy="5650173"/>
          </a:xfrm>
        </p:grpSpPr>
        <p:sp>
          <p:nvSpPr>
            <p:cNvPr id="2" name="Rectangle 1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8" y="1211275"/>
            <a:ext cx="946645" cy="1010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34" y="1125299"/>
            <a:ext cx="1084067" cy="1109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54697"/>
          <a:stretch/>
        </p:blipFill>
        <p:spPr>
          <a:xfrm>
            <a:off x="450448" y="4509463"/>
            <a:ext cx="846596" cy="1199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8499" y="2789779"/>
            <a:ext cx="896621" cy="9068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297044" y="1766381"/>
            <a:ext cx="204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পাখি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428" y="3733494"/>
            <a:ext cx="230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মার্বেল?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793" y="5361319"/>
            <a:ext cx="204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বেলুন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929" y="1658970"/>
            <a:ext cx="204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কাঁঠাল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7928" y="2623946"/>
            <a:ext cx="12573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79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79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8251" y="2745758"/>
            <a:ext cx="234315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1099" y="106888"/>
            <a:ext cx="342684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স্হাপন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753" y="944534"/>
            <a:ext cx="8915400" cy="4937759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33688" y="1122840"/>
            <a:ext cx="2681786" cy="1123809"/>
            <a:chOff x="627798" y="814878"/>
            <a:chExt cx="3575714" cy="14984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627798" y="814879"/>
              <a:ext cx="1705970" cy="14984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2497542" y="814878"/>
              <a:ext cx="1705970" cy="14984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7078" y="4461554"/>
            <a:ext cx="2746497" cy="1219548"/>
            <a:chOff x="614152" y="2595493"/>
            <a:chExt cx="3661996" cy="1626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2" y="2615961"/>
              <a:ext cx="1701343" cy="16055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5" y="2595493"/>
              <a:ext cx="1701343" cy="160559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498783" y="1164367"/>
            <a:ext cx="2370696" cy="1051097"/>
            <a:chOff x="8678107" y="161294"/>
            <a:chExt cx="3160928" cy="14014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608" y="171183"/>
              <a:ext cx="1570427" cy="1391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07" y="161294"/>
              <a:ext cx="1570427" cy="139157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4838131" y="2648510"/>
            <a:ext cx="12573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79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79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8251" y="2704814"/>
            <a:ext cx="234315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6670" y="2673443"/>
            <a:ext cx="2135819" cy="939472"/>
            <a:chOff x="502769" y="2388345"/>
            <a:chExt cx="2847758" cy="1252629"/>
          </a:xfrm>
        </p:grpSpPr>
        <p:sp>
          <p:nvSpPr>
            <p:cNvPr id="14" name="Oval 13"/>
            <p:cNvSpPr/>
            <p:nvPr/>
          </p:nvSpPr>
          <p:spPr>
            <a:xfrm>
              <a:off x="502769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2057748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77808" y="1561668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আম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884" y="3728819"/>
            <a:ext cx="442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5971" y="5152762"/>
            <a:ext cx="367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ছাতা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4654" y="1535435"/>
            <a:ext cx="174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বল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099" y="969472"/>
            <a:ext cx="8840585" cy="4900353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562977" y="2695016"/>
            <a:ext cx="234315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2189" y="1116511"/>
            <a:ext cx="3335869" cy="1091812"/>
            <a:chOff x="442918" y="345681"/>
            <a:chExt cx="4447825" cy="14557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8" y="357279"/>
              <a:ext cx="1444151" cy="14441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365" y="345681"/>
              <a:ext cx="1444151" cy="14441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592" y="357278"/>
              <a:ext cx="1444151" cy="144415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722522" y="1114277"/>
            <a:ext cx="2040980" cy="1176965"/>
            <a:chOff x="7970586" y="381891"/>
            <a:chExt cx="2721306" cy="15692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7727689" y="624788"/>
              <a:ext cx="1534085" cy="10482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8541686" y="624788"/>
              <a:ext cx="1534085" cy="10482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9400704" y="659989"/>
              <a:ext cx="1534085" cy="104829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46599" y="4514874"/>
            <a:ext cx="3998959" cy="1127258"/>
            <a:chOff x="595465" y="4876832"/>
            <a:chExt cx="5331945" cy="15030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595465" y="4892801"/>
              <a:ext cx="1761215" cy="1434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2383976" y="4876832"/>
              <a:ext cx="1761215" cy="1434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4166195" y="4945558"/>
              <a:ext cx="1761215" cy="143428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32189" y="2685052"/>
            <a:ext cx="3599813" cy="1016702"/>
            <a:chOff x="442918" y="2437070"/>
            <a:chExt cx="4799751" cy="1355602"/>
          </a:xfrm>
        </p:grpSpPr>
        <p:sp>
          <p:nvSpPr>
            <p:cNvPr id="8" name="Oval 7"/>
            <p:cNvSpPr/>
            <p:nvPr/>
          </p:nvSpPr>
          <p:spPr>
            <a:xfrm>
              <a:off x="44291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214772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3812706" y="2437070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48914" y="1530400"/>
            <a:ext cx="2047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মোরগ?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389" y="3797925"/>
            <a:ext cx="426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1351" y="4953980"/>
            <a:ext cx="317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5648" y="1511701"/>
            <a:ext cx="160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কলা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4252" y="2704813"/>
            <a:ext cx="2488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916" y="1359763"/>
            <a:ext cx="8659505" cy="44525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1035" y="2804663"/>
            <a:ext cx="8608325" cy="40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5445" y="4274796"/>
            <a:ext cx="8659505" cy="51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9090" y="1359763"/>
            <a:ext cx="30707" cy="4452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45711" y="1359763"/>
            <a:ext cx="30707" cy="4452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flipH="1">
            <a:off x="4022678" y="1558072"/>
            <a:ext cx="777922" cy="92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4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124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4228308" y="3151893"/>
            <a:ext cx="777922" cy="92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4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24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4114803" y="4738854"/>
            <a:ext cx="777922" cy="92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4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124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544" y="627456"/>
            <a:ext cx="82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গণনা করে সংখ্যার সাথে দাগ টেনে মিল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r="24356"/>
          <a:stretch/>
        </p:blipFill>
        <p:spPr>
          <a:xfrm>
            <a:off x="1420720" y="1625732"/>
            <a:ext cx="853913" cy="9849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6" b="88904" l="23288" r="8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15323" r="19287" b="4677"/>
          <a:stretch/>
        </p:blipFill>
        <p:spPr>
          <a:xfrm>
            <a:off x="6567631" y="4413421"/>
            <a:ext cx="775219" cy="12877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04860" y="1519878"/>
            <a:ext cx="2869544" cy="977163"/>
            <a:chOff x="7739813" y="883504"/>
            <a:chExt cx="3826058" cy="13028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7739813" y="883504"/>
              <a:ext cx="1967765" cy="12692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9765951" y="1025410"/>
              <a:ext cx="1799920" cy="116097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31454" y="3207887"/>
            <a:ext cx="2852792" cy="752677"/>
            <a:chOff x="7641939" y="3134182"/>
            <a:chExt cx="3803722" cy="10035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7641939" y="3134182"/>
              <a:ext cx="955352" cy="9787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9066124" y="3134182"/>
              <a:ext cx="955352" cy="9787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10490309" y="3159011"/>
              <a:ext cx="955352" cy="97874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9128" y="3100510"/>
            <a:ext cx="2596700" cy="1069207"/>
            <a:chOff x="692170" y="2991013"/>
            <a:chExt cx="3462267" cy="1425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5" b="95022" l="3542" r="93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r="8706" b="5728"/>
            <a:stretch/>
          </p:blipFill>
          <p:spPr>
            <a:xfrm>
              <a:off x="692170" y="3006463"/>
              <a:ext cx="1312882" cy="141015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5" b="95022" l="3542" r="93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r="8706" b="5728"/>
            <a:stretch/>
          </p:blipFill>
          <p:spPr>
            <a:xfrm>
              <a:off x="2841555" y="2991013"/>
              <a:ext cx="1312882" cy="141015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2931" y="4551025"/>
            <a:ext cx="3221444" cy="1097299"/>
            <a:chOff x="630575" y="4925033"/>
            <a:chExt cx="4295258" cy="14630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630575" y="4925033"/>
              <a:ext cx="1412695" cy="141353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2087483" y="4974559"/>
              <a:ext cx="1412695" cy="141353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3513138" y="4974559"/>
              <a:ext cx="1412695" cy="141353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H="1" flipV="1">
            <a:off x="5006230" y="3865681"/>
            <a:ext cx="1331474" cy="963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34127" y="2058695"/>
            <a:ext cx="1462652" cy="1180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675635" y="2328603"/>
            <a:ext cx="1491254" cy="25009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895327" y="2238702"/>
            <a:ext cx="1331474" cy="963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70898" y="3612505"/>
            <a:ext cx="1462652" cy="1180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63026" y="2448739"/>
            <a:ext cx="1580322" cy="2357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196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2006-08-16T00:00:00Z</dcterms:created>
  <dcterms:modified xsi:type="dcterms:W3CDTF">2020-02-27T05:13:45Z</dcterms:modified>
</cp:coreProperties>
</file>