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60" r:id="rId6"/>
    <p:sldId id="273" r:id="rId7"/>
    <p:sldId id="274" r:id="rId8"/>
    <p:sldId id="275" r:id="rId9"/>
    <p:sldId id="276" r:id="rId10"/>
    <p:sldId id="27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1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660"/>
  </p:normalViewPr>
  <p:slideViewPr>
    <p:cSldViewPr>
      <p:cViewPr>
        <p:scale>
          <a:sx n="55" d="100"/>
          <a:sy n="55" d="100"/>
        </p:scale>
        <p:origin x="1746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5C313-5668-4927-8FAF-3030030248C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24D-924F-49A5-AFBA-F20B97C96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0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6388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23209-spring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2600" y="-2048407"/>
            <a:ext cx="11371728" cy="852879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62200" y="0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573"/>
            <a:ext cx="9144000" cy="1632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85" y="1077685"/>
            <a:ext cx="5567083" cy="2674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80982" y="3913094"/>
            <a:ext cx="399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1279488" y="933598"/>
            <a:ext cx="5223509" cy="1616637"/>
          </a:xfrm>
          <a:prstGeom prst="doubleWave">
            <a:avLst>
              <a:gd name="adj1" fmla="val 6250"/>
              <a:gd name="adj2" fmla="val 1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95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1" y="2883847"/>
            <a:ext cx="4681415" cy="1338828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০৫ পৃষ্ঠা খোলো</a:t>
            </a:r>
            <a:endParaRPr lang="en-US" sz="405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573"/>
            <a:ext cx="9144000" cy="1632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6" t="16399" r="26738" b="7546"/>
          <a:stretch/>
        </p:blipFill>
        <p:spPr>
          <a:xfrm>
            <a:off x="6626038" y="1694330"/>
            <a:ext cx="2339789" cy="3227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4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1" y="1840230"/>
            <a:ext cx="2814020" cy="2889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2400300" y="857250"/>
            <a:ext cx="3954780" cy="100584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4890"/>
            <a:ext cx="914400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885950" y="857251"/>
            <a:ext cx="4892110" cy="975506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405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2103120"/>
            <a:ext cx="4229100" cy="2434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" y="4937760"/>
            <a:ext cx="9144000" cy="10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674620" y="1079907"/>
            <a:ext cx="4023360" cy="88605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95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5" y="2035885"/>
            <a:ext cx="3703513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82086" y="2617788"/>
            <a:ext cx="431314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0439"/>
            <a:ext cx="914400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65" y="5200650"/>
            <a:ext cx="9144000" cy="8001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2491068" y="1069041"/>
            <a:ext cx="4134970" cy="1270748"/>
          </a:xfrm>
          <a:prstGeom prst="doubleWave">
            <a:avLst>
              <a:gd name="adj1" fmla="val 6250"/>
              <a:gd name="adj2" fmla="val -2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300" b="1" dirty="0"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বলো</a:t>
            </a:r>
            <a:endParaRPr lang="en-US" sz="33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 rot="10800000" flipV="1">
            <a:off x="314808" y="2215718"/>
            <a:ext cx="2536166" cy="1559000"/>
          </a:xfrm>
          <a:prstGeom prst="flowChartDecision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 flipV="1">
            <a:off x="3113287" y="2367937"/>
            <a:ext cx="2662517" cy="1428079"/>
          </a:xfrm>
          <a:prstGeom prst="flowChartDecis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 rot="10800000" flipV="1">
            <a:off x="5982626" y="2332859"/>
            <a:ext cx="2662517" cy="1428079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73" y="4569282"/>
            <a:ext cx="9144000" cy="152019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2753139" y="986459"/>
            <a:ext cx="3945835" cy="1401417"/>
          </a:xfrm>
          <a:prstGeom prst="doubleWave">
            <a:avLst>
              <a:gd name="adj1" fmla="val 6250"/>
              <a:gd name="adj2" fmla="val -1259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 আমরা নতুন শব্দের অর্থ গুলো জানি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34" y="2514162"/>
            <a:ext cx="1550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530" y="3477065"/>
            <a:ext cx="9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484" y="4373081"/>
            <a:ext cx="1103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1751333" y="2583150"/>
            <a:ext cx="715617" cy="3379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1818311" y="3622377"/>
            <a:ext cx="715617" cy="3379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1806696" y="4529240"/>
            <a:ext cx="715617" cy="33793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7410" y="2492723"/>
            <a:ext cx="2999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দিকে আছে এমন দেশ।</a:t>
            </a:r>
            <a:endParaRPr lang="en-US" sz="3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2398" y="3564775"/>
            <a:ext cx="25213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 করা হয় এমন</a:t>
            </a:r>
            <a:endParaRPr lang="en-US" sz="3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6266" y="4409080"/>
            <a:ext cx="16786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endParaRPr lang="en-US" sz="33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  <p:bldP spid="9" grpId="0" animBg="1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192543" y="857250"/>
            <a:ext cx="4674870" cy="115943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95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495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65" y="2057728"/>
            <a:ext cx="4871198" cy="2732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573"/>
            <a:ext cx="9144000" cy="16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453"/>
            <a:ext cx="9144000" cy="1632177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3791487" y="857250"/>
            <a:ext cx="4760843" cy="1729410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ও শব্দ তৈরী করো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584" y="2566781"/>
            <a:ext cx="2037521" cy="665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223" y="3385571"/>
            <a:ext cx="2037521" cy="6410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508514" y="2606538"/>
            <a:ext cx="655982" cy="626164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528393" y="3481327"/>
            <a:ext cx="646043" cy="63113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611757" y="2626416"/>
            <a:ext cx="690770" cy="641073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4661453" y="3441424"/>
            <a:ext cx="715617" cy="626165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595731" y="2606536"/>
            <a:ext cx="636104" cy="586409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5625549" y="3446393"/>
            <a:ext cx="626165" cy="67586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9704" y="2606537"/>
            <a:ext cx="22462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কার্য, ধৈর্য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9217" y="3391729"/>
            <a:ext cx="163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গর্ব , সর্ব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564775" y="1008529"/>
            <a:ext cx="3050465" cy="90891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5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2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9094"/>
            <a:ext cx="9144000" cy="1632177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3041374" y="926824"/>
            <a:ext cx="3170582" cy="775253"/>
          </a:xfrm>
          <a:prstGeom prst="flowChartPunchedTap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4416" y="1791529"/>
            <a:ext cx="4552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কবিতায় ব্যবহৃত ঠিক কথাটি নিয়ে খালি জায়গায় বসাও</a:t>
            </a:r>
            <a:endParaRPr lang="en-US" sz="3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974" y="2845076"/>
            <a:ext cx="5536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ক। আমার প্রিয়.................।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326" y="2731295"/>
            <a:ext cx="3224283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দেশ     আপন দেশ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gonal Stripe 7"/>
          <p:cNvSpPr/>
          <p:nvPr/>
        </p:nvSpPr>
        <p:spPr>
          <a:xfrm>
            <a:off x="6589494" y="2761708"/>
            <a:ext cx="248479" cy="447260"/>
          </a:xfrm>
          <a:prstGeom prst="diagStripe">
            <a:avLst>
              <a:gd name="adj" fmla="val 7444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223" y="3907525"/>
            <a:ext cx="6356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.........................।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0034" y="3999647"/>
            <a:ext cx="3306170" cy="600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    পূর্বদেশ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6566353" y="4131231"/>
            <a:ext cx="248479" cy="422412"/>
          </a:xfrm>
          <a:prstGeom prst="diagStripe">
            <a:avLst>
              <a:gd name="adj" fmla="val 7444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14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5105400" cy="1200329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নাসরিন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লতিবপুর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2583180" y="857250"/>
            <a:ext cx="3520440" cy="925591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30" y="2904384"/>
            <a:ext cx="3759603" cy="1338828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100" y="1923896"/>
            <a:ext cx="260604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573"/>
            <a:ext cx="9144000" cy="16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7912" y="2287121"/>
            <a:ext cx="1868534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35" dirty="0"/>
          </a:p>
        </p:txBody>
      </p:sp>
      <p:sp>
        <p:nvSpPr>
          <p:cNvPr id="4" name="Horizontal Scroll 3"/>
          <p:cNvSpPr/>
          <p:nvPr/>
        </p:nvSpPr>
        <p:spPr>
          <a:xfrm>
            <a:off x="2425850" y="1210236"/>
            <a:ext cx="4137660" cy="772747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</a:t>
            </a:r>
            <a:r>
              <a:rPr lang="bn-BD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573"/>
            <a:ext cx="9144000" cy="1632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1152" y="2158253"/>
            <a:ext cx="42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874" y="3186953"/>
            <a:ext cx="4881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bn-BD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bn-BD" sz="3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ওঠার পূর্বদেশ কোনটি?</a:t>
            </a:r>
          </a:p>
          <a:p>
            <a:r>
              <a:rPr lang="en-US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।</a:t>
            </a:r>
            <a:r>
              <a:rPr lang="bn-BD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দেশকে আপন দেশ বলা হয় ?</a:t>
            </a:r>
            <a:endParaRPr lang="en-US" sz="3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2030" y="2506236"/>
            <a:ext cx="3629361" cy="276998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শিক্ষার্থীকে খুজে বের করে কবিতাংশটুকু পুনরায় আবৃত্তি করতে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করব।</a:t>
            </a:r>
          </a:p>
          <a:p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29150"/>
            <a:ext cx="9144000" cy="137160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954992" y="857251"/>
            <a:ext cx="3550023" cy="958103"/>
          </a:xfrm>
          <a:prstGeom prst="doubleWav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7" y="1961590"/>
            <a:ext cx="3785347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52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962400"/>
            <a:ext cx="89916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বাংলাদেশ সম্পর্কে ৩টি বাক্য লিখে আনবে। </a:t>
            </a:r>
            <a:endParaRPr lang="en-US" sz="80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810000" cy="1569660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64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019800" cy="1200329"/>
          </a:xfrm>
          <a:prstGeom prst="rect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6858000" cy="1754326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105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092683" y="857250"/>
            <a:ext cx="3886200" cy="112681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573"/>
            <a:ext cx="9144000" cy="1632177"/>
          </a:xfrm>
          <a:prstGeom prst="rect">
            <a:avLst/>
          </a:prstGeom>
        </p:spPr>
      </p:pic>
      <p:sp>
        <p:nvSpPr>
          <p:cNvPr id="2" name="Flowchart: Multidocument 1"/>
          <p:cNvSpPr/>
          <p:nvPr/>
        </p:nvSpPr>
        <p:spPr>
          <a:xfrm>
            <a:off x="480060" y="1966633"/>
            <a:ext cx="7498080" cy="3570194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1068652" y="2355639"/>
            <a:ext cx="6753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১.১.১ 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ও যুক্তবর্ণসহযোগে তৈরি শব্দ শুনে স্পষ্ট ও 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শুদ্ধভাবে বলতে পারবে।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পাঠ্যবইয়ের কবিতা শ্রবনযোগ্য স্বরে আবৃত্তি করতে পারবে।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স্পষ্ট ও শুদ্ধ উচ্চারনে পড়তে পারবে।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২.৩.২ কবিতা সংশ্লিষ্ট প্রশ্নের উত্তর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541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41358945_02a85fe5c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43000"/>
            <a:ext cx="6858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6324600" cy="830997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638800"/>
            <a:ext cx="6858000" cy="830997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819855" y="857250"/>
            <a:ext cx="4754879" cy="827965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33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9918"/>
            <a:ext cx="9144000" cy="1240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6" y="1900858"/>
            <a:ext cx="4840357" cy="2730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13782" y="1478343"/>
            <a:ext cx="28823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সর্ম্পকিত</a:t>
            </a:r>
            <a:r>
              <a:rPr lang="bn-BD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উত্তরঃআমাদের</a:t>
            </a:r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27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7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7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71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863090" y="981121"/>
            <a:ext cx="5040630" cy="13048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45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573"/>
            <a:ext cx="9144000" cy="1632177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401856" y="2259107"/>
            <a:ext cx="4346762" cy="1966632"/>
          </a:xfrm>
          <a:prstGeom prst="wave">
            <a:avLst>
              <a:gd name="adj1" fmla="val 12500"/>
              <a:gd name="adj2" fmla="val -232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405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2325556"/>
            <a:ext cx="2666999" cy="32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0184"/>
            <a:ext cx="9144000" cy="1632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" y="1301005"/>
            <a:ext cx="3328148" cy="2531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5" y="1321174"/>
            <a:ext cx="3358403" cy="242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55844" y="3923179"/>
            <a:ext cx="5103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3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52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044"/>
            <a:ext cx="9144000" cy="1632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" t="2083" r="273" b="3750"/>
          <a:stretch/>
        </p:blipFill>
        <p:spPr>
          <a:xfrm>
            <a:off x="536714" y="1393963"/>
            <a:ext cx="3637722" cy="2445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13" y="1354206"/>
            <a:ext cx="3498574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05624" y="3824155"/>
            <a:ext cx="2845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54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4800" dirty="0" err="1" smtClean="0">
            <a:latin typeface="NikoshBAN" pitchFamily="2" charset="0"/>
            <a:cs typeface="NikoshBAN" pitchFamily="2" charset="0"/>
          </a:defRPr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317</Words>
  <Application>Microsoft Office PowerPoint</Application>
  <PresentationFormat>On-screen Show (4:3)</PresentationFormat>
  <Paragraphs>86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paTHNikoshBAN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iTech</dc:creator>
  <cp:lastModifiedBy>User</cp:lastModifiedBy>
  <cp:revision>99</cp:revision>
  <dcterms:created xsi:type="dcterms:W3CDTF">2006-08-16T00:00:00Z</dcterms:created>
  <dcterms:modified xsi:type="dcterms:W3CDTF">2020-02-25T21:19:30Z</dcterms:modified>
</cp:coreProperties>
</file>