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57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170A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153400" cy="3482786"/>
          </a:xfrm>
          <a:prstGeom prst="star32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 advTm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1015663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পাকিসতানি,ব্রাহ্মনবাড়িয়া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38862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114800"/>
            <a:ext cx="9144000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বঙ্গ</a:t>
            </a:r>
            <a:r>
              <a:rPr lang="en-US" sz="4000" b="1" dirty="0" smtClean="0"/>
              <a:t>= </a:t>
            </a:r>
            <a:r>
              <a:rPr lang="en-US" sz="4000" b="1" dirty="0" err="1" smtClean="0"/>
              <a:t>ঙ+গ</a:t>
            </a:r>
            <a:r>
              <a:rPr lang="en-US" sz="4000" b="1" dirty="0" smtClean="0"/>
              <a:t>  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বন্ধু</a:t>
            </a:r>
            <a:r>
              <a:rPr lang="en-US" sz="4000" b="1" dirty="0" smtClean="0"/>
              <a:t>=</a:t>
            </a:r>
            <a:r>
              <a:rPr lang="en-US" sz="4000" b="1" dirty="0" err="1" smtClean="0"/>
              <a:t>ন+ধ</a:t>
            </a:r>
            <a:r>
              <a:rPr lang="en-US" sz="4000" b="1" dirty="0" smtClean="0"/>
              <a:t> 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 flipV="1">
            <a:off x="990600" y="1207532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85800"/>
            <a:ext cx="670560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191000"/>
            <a:ext cx="67056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মোস্তফা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2514600"/>
            <a:ext cx="6705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দিয়েছিলেন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33400"/>
            <a:ext cx="34290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বাড়ীর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কাজ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মোস্তফা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কামাল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সম্পর্কে</a:t>
            </a:r>
            <a:r>
              <a:rPr lang="en-US" sz="4400" b="1" dirty="0" smtClean="0"/>
              <a:t> ৩টি </a:t>
            </a:r>
            <a:r>
              <a:rPr lang="en-US" sz="4400" b="1" dirty="0" err="1" smtClean="0"/>
              <a:t>বাক্য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লিখে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আনবে</a:t>
            </a:r>
            <a:r>
              <a:rPr lang="en-US" sz="4400" b="1" dirty="0" smtClean="0"/>
              <a:t>।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82038" y="1053673"/>
            <a:ext cx="298942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endParaRPr lang="en-US" sz="28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65962" y="1053673"/>
            <a:ext cx="137160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ন‌্য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2962" y="1053673"/>
            <a:ext cx="129540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7962" y="1040546"/>
            <a:ext cx="1877438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28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86800" cy="1654493"/>
          </a:xfrm>
          <a:prstGeom prst="downArrow">
            <a:avLst>
              <a:gd name="adj1" fmla="val 55555"/>
              <a:gd name="adj2" fmla="val 60469"/>
            </a:avLst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00400"/>
            <a:ext cx="9144000" cy="36625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সাফিয়া</a:t>
            </a:r>
            <a:r>
              <a:rPr lang="en-US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r>
              <a:rPr lang="en-US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b="1" dirty="0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800" b="1" dirty="0" err="1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দামপাড়া</a:t>
            </a:r>
            <a:r>
              <a:rPr lang="en-US" sz="4800" b="1" dirty="0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b="1" dirty="0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b="1" dirty="0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170ABE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............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মোস্তফা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0"/>
            <a:ext cx="6019800" cy="1226939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38400" y="0"/>
            <a:ext cx="42672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শোনাঃ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১.১.১ </a:t>
            </a:r>
            <a:r>
              <a:rPr lang="en-US" dirty="0" smtClean="0"/>
              <a:t>.</a:t>
            </a:r>
            <a:r>
              <a:rPr lang="en-US" sz="3600" dirty="0" err="1" smtClean="0"/>
              <a:t>বর্ণ</a:t>
            </a:r>
            <a:r>
              <a:rPr lang="en-US" sz="3600" dirty="0" smtClean="0"/>
              <a:t> ও </a:t>
            </a:r>
            <a:r>
              <a:rPr lang="en-US" sz="3600" dirty="0" err="1" smtClean="0"/>
              <a:t>যু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</a:t>
            </a:r>
            <a:r>
              <a:rPr lang="en-US" sz="3600" dirty="0" smtClean="0"/>
              <a:t>  </a:t>
            </a:r>
            <a:r>
              <a:rPr lang="en-US" sz="3600" dirty="0" err="1" smtClean="0"/>
              <a:t>সহযোগে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তৈরি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</a:t>
            </a:r>
            <a:r>
              <a:rPr lang="en-US" sz="3600" dirty="0" smtClean="0"/>
              <a:t> </a:t>
            </a:r>
            <a:r>
              <a:rPr lang="en-US" sz="3600" dirty="0" err="1" smtClean="0"/>
              <a:t>শুনে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স্পষ্ট</a:t>
            </a:r>
            <a:r>
              <a:rPr lang="en-US" sz="3600" dirty="0" smtClean="0"/>
              <a:t> ও </a:t>
            </a:r>
            <a:r>
              <a:rPr lang="en-US" sz="3600" dirty="0" err="1" smtClean="0"/>
              <a:t>শুদ্ধ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 </a:t>
            </a:r>
          </a:p>
          <a:p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962400"/>
            <a:ext cx="9144000" cy="31393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বলাঃ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১.১.১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WSBBCBANGLA-1446803264-7c7209f_x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62912"/>
            <a:ext cx="7543800" cy="48950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09600"/>
            <a:ext cx="7239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এই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</a:rPr>
              <a:t>ছবিটি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</a:rPr>
              <a:t>কিসের</a:t>
            </a:r>
            <a:r>
              <a:rPr lang="en-US" sz="4000" b="1" dirty="0" smtClean="0">
                <a:solidFill>
                  <a:srgbClr val="C00000"/>
                </a:solidFill>
              </a:rPr>
              <a:t> ?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21599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একাই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দুর্গ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rcRect t="5429" r="4255"/>
          <a:stretch>
            <a:fillRect/>
          </a:stretch>
        </p:blipFill>
        <p:spPr>
          <a:xfrm>
            <a:off x="2133600" y="1548444"/>
            <a:ext cx="4572000" cy="5309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048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শিক্ষকের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আদর্শ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পাঠ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Picture 3" descr="14748841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6183"/>
            <a:ext cx="9144000" cy="5541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8031266" cy="5344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107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iTech</dc:creator>
  <cp:lastModifiedBy>iTech</cp:lastModifiedBy>
  <cp:revision>61</cp:revision>
  <dcterms:created xsi:type="dcterms:W3CDTF">2006-08-16T00:00:00Z</dcterms:created>
  <dcterms:modified xsi:type="dcterms:W3CDTF">2020-02-26T03:27:22Z</dcterms:modified>
</cp:coreProperties>
</file>