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  <p:sldId id="275" r:id="rId13"/>
    <p:sldId id="268" r:id="rId14"/>
    <p:sldId id="269" r:id="rId15"/>
    <p:sldId id="270" r:id="rId16"/>
    <p:sldId id="274" r:id="rId17"/>
    <p:sldId id="276" r:id="rId18"/>
    <p:sldId id="277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1FDB0B-C87C-46B6-84F1-D28DF9591F9B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F44935-30D5-4461-A270-A6A86DF2AA9B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জন্ম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32953781-90B3-4522-8722-238210D03180}" type="parTrans" cxnId="{D842CC4B-653C-4C53-917E-A4B63F582221}">
      <dgm:prSet/>
      <dgm:spPr/>
      <dgm:t>
        <a:bodyPr/>
        <a:lstStyle/>
        <a:p>
          <a:endParaRPr lang="en-US"/>
        </a:p>
      </dgm:t>
    </dgm:pt>
    <dgm:pt modelId="{7CE2576B-D57A-4667-9598-0F79CC96F887}" type="sibTrans" cxnId="{D842CC4B-653C-4C53-917E-A4B63F582221}">
      <dgm:prSet/>
      <dgm:spPr/>
      <dgm:t>
        <a:bodyPr/>
        <a:lstStyle/>
        <a:p>
          <a:endParaRPr lang="en-US"/>
        </a:p>
      </dgm:t>
    </dgm:pt>
    <dgm:pt modelId="{151A5F01-1366-4CBA-BA98-BEFE458F89FD}">
      <dgm:prSet phldrT="[Text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আসল নাম  </a:t>
          </a:r>
          <a:endParaRPr lang="en-US" sz="4400" dirty="0"/>
        </a:p>
      </dgm:t>
    </dgm:pt>
    <dgm:pt modelId="{895AF156-540C-449D-9CD9-0BDE452C311F}" type="parTrans" cxnId="{E81EB926-3CF2-4D2D-AC47-1252E6A72A83}">
      <dgm:prSet/>
      <dgm:spPr/>
      <dgm:t>
        <a:bodyPr/>
        <a:lstStyle/>
        <a:p>
          <a:endParaRPr lang="en-US"/>
        </a:p>
      </dgm:t>
    </dgm:pt>
    <dgm:pt modelId="{9E500AC2-A32A-423D-87DE-D4DC94910D84}" type="sibTrans" cxnId="{E81EB926-3CF2-4D2D-AC47-1252E6A72A83}">
      <dgm:prSet/>
      <dgm:spPr/>
      <dgm:t>
        <a:bodyPr/>
        <a:lstStyle/>
        <a:p>
          <a:endParaRPr lang="en-US"/>
        </a:p>
      </dgm:t>
    </dgm:pt>
    <dgm:pt modelId="{BF52A8A7-2DE7-4063-937B-A03B525A2BF8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মহাকাব্য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0A947266-207C-48D0-AAAD-A7F5DB76EFA2}" type="parTrans" cxnId="{263CF5B7-D66B-4862-9D05-A133824EE27A}">
      <dgm:prSet/>
      <dgm:spPr/>
      <dgm:t>
        <a:bodyPr/>
        <a:lstStyle/>
        <a:p>
          <a:endParaRPr lang="en-US"/>
        </a:p>
      </dgm:t>
    </dgm:pt>
    <dgm:pt modelId="{487E039F-D6E0-44C1-9E87-B28F3C066199}" type="sibTrans" cxnId="{263CF5B7-D66B-4862-9D05-A133824EE27A}">
      <dgm:prSet/>
      <dgm:spPr/>
      <dgm:t>
        <a:bodyPr/>
        <a:lstStyle/>
        <a:p>
          <a:endParaRPr lang="en-US"/>
        </a:p>
      </dgm:t>
    </dgm:pt>
    <dgm:pt modelId="{00A57C28-4502-438C-8F6E-EFA7A2C729C9}">
      <dgm:prSet phldrT="[Text]" custT="1"/>
      <dgm:spPr/>
      <dgm:t>
        <a:bodyPr/>
        <a:lstStyle/>
        <a:p>
          <a:r>
            <a:rPr lang="bn-BD" sz="2800" dirty="0" smtClean="0"/>
            <a:t>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মৃত্যু </a:t>
          </a:r>
          <a:endParaRPr lang="en-US" sz="2800" dirty="0"/>
        </a:p>
      </dgm:t>
    </dgm:pt>
    <dgm:pt modelId="{5E0986C9-6B0D-4212-AFB4-67945DF098F5}" type="parTrans" cxnId="{4265056D-A03A-4312-BDA1-F3DBF9BC97CF}">
      <dgm:prSet/>
      <dgm:spPr/>
      <dgm:t>
        <a:bodyPr/>
        <a:lstStyle/>
        <a:p>
          <a:endParaRPr lang="en-US"/>
        </a:p>
      </dgm:t>
    </dgm:pt>
    <dgm:pt modelId="{ECD8909E-1ED8-4B42-861A-0E77FA6F0FAE}" type="sibTrans" cxnId="{4265056D-A03A-4312-BDA1-F3DBF9BC97CF}">
      <dgm:prSet/>
      <dgm:spPr/>
      <dgm:t>
        <a:bodyPr/>
        <a:lstStyle/>
        <a:p>
          <a:endParaRPr lang="en-US"/>
        </a:p>
      </dgm:t>
    </dgm:pt>
    <dgm:pt modelId="{45AD675C-0F52-4400-ACC0-78F417CA7C80}">
      <dgm:prSet phldrT="[Text]" phldr="1"/>
      <dgm:spPr/>
      <dgm:t>
        <a:bodyPr/>
        <a:lstStyle/>
        <a:p>
          <a:endParaRPr lang="en-US" dirty="0"/>
        </a:p>
      </dgm:t>
    </dgm:pt>
    <dgm:pt modelId="{7DA51E95-EA8C-4154-8888-60415B148846}" type="sibTrans" cxnId="{D745CA36-BD7C-44C5-83E0-C56C227848E5}">
      <dgm:prSet/>
      <dgm:spPr/>
      <dgm:t>
        <a:bodyPr/>
        <a:lstStyle/>
        <a:p>
          <a:endParaRPr lang="en-US"/>
        </a:p>
      </dgm:t>
    </dgm:pt>
    <dgm:pt modelId="{91049BB0-DA37-464B-B128-474ACFDF8F42}" type="parTrans" cxnId="{D745CA36-BD7C-44C5-83E0-C56C227848E5}">
      <dgm:prSet/>
      <dgm:spPr/>
      <dgm:t>
        <a:bodyPr/>
        <a:lstStyle/>
        <a:p>
          <a:endParaRPr lang="en-US"/>
        </a:p>
      </dgm:t>
    </dgm:pt>
    <dgm:pt modelId="{F60318D7-DE4E-4EB5-BC0B-600D608BB594}">
      <dgm:prSet custT="1"/>
      <dgm:spPr/>
      <dgm:t>
        <a:bodyPr/>
        <a:lstStyle/>
        <a:p>
          <a:r>
            <a:rPr lang="bn-BD" sz="2400" dirty="0" smtClean="0"/>
            <a:t> 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কাব্য গ্রন্থসমূহ</a:t>
          </a:r>
          <a:endParaRPr lang="en-US" sz="2400" dirty="0"/>
        </a:p>
      </dgm:t>
    </dgm:pt>
    <dgm:pt modelId="{F17047E2-B4B4-41FE-A8CC-700CB396E5FE}" type="parTrans" cxnId="{30B24576-0DF5-4143-AEB5-D983EF500A49}">
      <dgm:prSet/>
      <dgm:spPr/>
      <dgm:t>
        <a:bodyPr/>
        <a:lstStyle/>
        <a:p>
          <a:endParaRPr lang="en-US"/>
        </a:p>
      </dgm:t>
    </dgm:pt>
    <dgm:pt modelId="{FE970C74-C449-4A6A-BB6B-D8D3AEBCDF81}" type="sibTrans" cxnId="{30B24576-0DF5-4143-AEB5-D983EF500A49}">
      <dgm:prSet/>
      <dgm:spPr/>
      <dgm:t>
        <a:bodyPr/>
        <a:lstStyle/>
        <a:p>
          <a:endParaRPr lang="en-US"/>
        </a:p>
      </dgm:t>
    </dgm:pt>
    <dgm:pt modelId="{961DBA79-C67D-43F5-A41B-D16BC790FE6D}" type="pres">
      <dgm:prSet presAssocID="{3D1FDB0B-C87C-46B6-84F1-D28DF9591F9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D4DDF7-A20A-4995-8ADE-1D9CF0FFB71F}" type="pres">
      <dgm:prSet presAssocID="{45AD675C-0F52-4400-ACC0-78F417CA7C80}" presName="centerShape" presStyleLbl="node0" presStyleIdx="0" presStyleCnt="1"/>
      <dgm:spPr/>
      <dgm:t>
        <a:bodyPr/>
        <a:lstStyle/>
        <a:p>
          <a:endParaRPr lang="en-US"/>
        </a:p>
      </dgm:t>
    </dgm:pt>
    <dgm:pt modelId="{B36308DC-8EB6-4048-9C24-AA6E5D87060A}" type="pres">
      <dgm:prSet presAssocID="{32953781-90B3-4522-8722-238210D03180}" presName="parTrans" presStyleLbl="sibTrans2D1" presStyleIdx="0" presStyleCnt="5"/>
      <dgm:spPr/>
      <dgm:t>
        <a:bodyPr/>
        <a:lstStyle/>
        <a:p>
          <a:endParaRPr lang="en-US"/>
        </a:p>
      </dgm:t>
    </dgm:pt>
    <dgm:pt modelId="{BA1891D7-9AA2-420B-BBBB-F92422CBC6D0}" type="pres">
      <dgm:prSet presAssocID="{32953781-90B3-4522-8722-238210D0318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72CDF2C-D4D6-4AF1-91B9-B068007F9C1E}" type="pres">
      <dgm:prSet presAssocID="{61F44935-30D5-4461-A270-A6A86DF2AA9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C7080-E5B7-421C-A5BC-F787BB92DFD6}" type="pres">
      <dgm:prSet presAssocID="{895AF156-540C-449D-9CD9-0BDE452C311F}" presName="parTrans" presStyleLbl="sibTrans2D1" presStyleIdx="1" presStyleCnt="5"/>
      <dgm:spPr/>
      <dgm:t>
        <a:bodyPr/>
        <a:lstStyle/>
        <a:p>
          <a:endParaRPr lang="en-US"/>
        </a:p>
      </dgm:t>
    </dgm:pt>
    <dgm:pt modelId="{1B71DFDB-BE3D-471D-A60A-E70CEEC10A35}" type="pres">
      <dgm:prSet presAssocID="{895AF156-540C-449D-9CD9-0BDE452C311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C514E87-82ED-41B2-AF44-3BB2098D2627}" type="pres">
      <dgm:prSet presAssocID="{151A5F01-1366-4CBA-BA98-BEFE458F89FD}" presName="node" presStyleLbl="node1" presStyleIdx="1" presStyleCnt="5" custScaleX="98431" custScaleY="90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00720-2561-43E2-854F-E11A09C3B084}" type="pres">
      <dgm:prSet presAssocID="{0A947266-207C-48D0-AAAD-A7F5DB76EFA2}" presName="parTrans" presStyleLbl="sibTrans2D1" presStyleIdx="2" presStyleCnt="5"/>
      <dgm:spPr/>
      <dgm:t>
        <a:bodyPr/>
        <a:lstStyle/>
        <a:p>
          <a:endParaRPr lang="en-US"/>
        </a:p>
      </dgm:t>
    </dgm:pt>
    <dgm:pt modelId="{53336DFC-44B8-426E-925E-4A93548DED18}" type="pres">
      <dgm:prSet presAssocID="{0A947266-207C-48D0-AAAD-A7F5DB76EFA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9025728-3C03-4BCD-A2E7-574B66670DC4}" type="pres">
      <dgm:prSet presAssocID="{BF52A8A7-2DE7-4063-937B-A03B525A2BF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84E31-08E1-420C-A423-8E6BADFBB7DC}" type="pres">
      <dgm:prSet presAssocID="{F17047E2-B4B4-41FE-A8CC-700CB396E5FE}" presName="parTrans" presStyleLbl="sibTrans2D1" presStyleIdx="3" presStyleCnt="5"/>
      <dgm:spPr/>
      <dgm:t>
        <a:bodyPr/>
        <a:lstStyle/>
        <a:p>
          <a:endParaRPr lang="en-US"/>
        </a:p>
      </dgm:t>
    </dgm:pt>
    <dgm:pt modelId="{E765DC44-69C2-4966-9FF9-7D82D269FA46}" type="pres">
      <dgm:prSet presAssocID="{F17047E2-B4B4-41FE-A8CC-700CB396E5F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D916C4A-32A2-43FF-A6AA-AEC529584835}" type="pres">
      <dgm:prSet presAssocID="{F60318D7-DE4E-4EB5-BC0B-600D608BB59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236FA-DFE2-4684-B161-A3B95861CC5A}" type="pres">
      <dgm:prSet presAssocID="{5E0986C9-6B0D-4212-AFB4-67945DF098F5}" presName="parTrans" presStyleLbl="sibTrans2D1" presStyleIdx="4" presStyleCnt="5"/>
      <dgm:spPr/>
      <dgm:t>
        <a:bodyPr/>
        <a:lstStyle/>
        <a:p>
          <a:endParaRPr lang="en-US"/>
        </a:p>
      </dgm:t>
    </dgm:pt>
    <dgm:pt modelId="{72C96E81-A63A-4815-A9C6-36530730C53C}" type="pres">
      <dgm:prSet presAssocID="{5E0986C9-6B0D-4212-AFB4-67945DF098F5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6F317C23-6626-4A64-9AE9-E92CD7A201AE}" type="pres">
      <dgm:prSet presAssocID="{00A57C28-4502-438C-8F6E-EFA7A2C729C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97EBFE-5CEF-4D5C-95BB-D7A7B8AED8BB}" type="presOf" srcId="{BF52A8A7-2DE7-4063-937B-A03B525A2BF8}" destId="{29025728-3C03-4BCD-A2E7-574B66670DC4}" srcOrd="0" destOrd="0" presId="urn:microsoft.com/office/officeart/2005/8/layout/radial5"/>
    <dgm:cxn modelId="{F092E726-46CB-4DFA-8C63-DE931AD49894}" type="presOf" srcId="{0A947266-207C-48D0-AAAD-A7F5DB76EFA2}" destId="{72700720-2561-43E2-854F-E11A09C3B084}" srcOrd="0" destOrd="0" presId="urn:microsoft.com/office/officeart/2005/8/layout/radial5"/>
    <dgm:cxn modelId="{D86EBC41-249C-465D-A25F-1DD6DF47D946}" type="presOf" srcId="{151A5F01-1366-4CBA-BA98-BEFE458F89FD}" destId="{BC514E87-82ED-41B2-AF44-3BB2098D2627}" srcOrd="0" destOrd="0" presId="urn:microsoft.com/office/officeart/2005/8/layout/radial5"/>
    <dgm:cxn modelId="{CBEB02FD-4C97-47C1-9F9A-CA7445E78E69}" type="presOf" srcId="{895AF156-540C-449D-9CD9-0BDE452C311F}" destId="{1A9C7080-E5B7-421C-A5BC-F787BB92DFD6}" srcOrd="0" destOrd="0" presId="urn:microsoft.com/office/officeart/2005/8/layout/radial5"/>
    <dgm:cxn modelId="{2835F7CB-D871-47A4-AA95-726D5AC3C447}" type="presOf" srcId="{F17047E2-B4B4-41FE-A8CC-700CB396E5FE}" destId="{E765DC44-69C2-4966-9FF9-7D82D269FA46}" srcOrd="1" destOrd="0" presId="urn:microsoft.com/office/officeart/2005/8/layout/radial5"/>
    <dgm:cxn modelId="{D626543C-98E6-4705-9D7D-D876804657F3}" type="presOf" srcId="{3D1FDB0B-C87C-46B6-84F1-D28DF9591F9B}" destId="{961DBA79-C67D-43F5-A41B-D16BC790FE6D}" srcOrd="0" destOrd="0" presId="urn:microsoft.com/office/officeart/2005/8/layout/radial5"/>
    <dgm:cxn modelId="{9C7117D0-9472-4AD0-8383-B464B4C73663}" type="presOf" srcId="{00A57C28-4502-438C-8F6E-EFA7A2C729C9}" destId="{6F317C23-6626-4A64-9AE9-E92CD7A201AE}" srcOrd="0" destOrd="0" presId="urn:microsoft.com/office/officeart/2005/8/layout/radial5"/>
    <dgm:cxn modelId="{30F4D4C3-DEC3-45FF-BC2B-4D2FA1FCC10A}" type="presOf" srcId="{0A947266-207C-48D0-AAAD-A7F5DB76EFA2}" destId="{53336DFC-44B8-426E-925E-4A93548DED18}" srcOrd="1" destOrd="0" presId="urn:microsoft.com/office/officeart/2005/8/layout/radial5"/>
    <dgm:cxn modelId="{263CF5B7-D66B-4862-9D05-A133824EE27A}" srcId="{45AD675C-0F52-4400-ACC0-78F417CA7C80}" destId="{BF52A8A7-2DE7-4063-937B-A03B525A2BF8}" srcOrd="2" destOrd="0" parTransId="{0A947266-207C-48D0-AAAD-A7F5DB76EFA2}" sibTransId="{487E039F-D6E0-44C1-9E87-B28F3C066199}"/>
    <dgm:cxn modelId="{C2F0CA57-C1F6-4528-8009-4FCBFC46FAFD}" type="presOf" srcId="{5E0986C9-6B0D-4212-AFB4-67945DF098F5}" destId="{157236FA-DFE2-4684-B161-A3B95861CC5A}" srcOrd="0" destOrd="0" presId="urn:microsoft.com/office/officeart/2005/8/layout/radial5"/>
    <dgm:cxn modelId="{B3763127-5700-43EE-8203-91967935EF8E}" type="presOf" srcId="{61F44935-30D5-4461-A270-A6A86DF2AA9B}" destId="{E72CDF2C-D4D6-4AF1-91B9-B068007F9C1E}" srcOrd="0" destOrd="0" presId="urn:microsoft.com/office/officeart/2005/8/layout/radial5"/>
    <dgm:cxn modelId="{95A4C2A8-B487-4C1E-B80E-B0DB2CA4A636}" type="presOf" srcId="{F60318D7-DE4E-4EB5-BC0B-600D608BB594}" destId="{3D916C4A-32A2-43FF-A6AA-AEC529584835}" srcOrd="0" destOrd="0" presId="urn:microsoft.com/office/officeart/2005/8/layout/radial5"/>
    <dgm:cxn modelId="{30B24576-0DF5-4143-AEB5-D983EF500A49}" srcId="{45AD675C-0F52-4400-ACC0-78F417CA7C80}" destId="{F60318D7-DE4E-4EB5-BC0B-600D608BB594}" srcOrd="3" destOrd="0" parTransId="{F17047E2-B4B4-41FE-A8CC-700CB396E5FE}" sibTransId="{FE970C74-C449-4A6A-BB6B-D8D3AEBCDF81}"/>
    <dgm:cxn modelId="{6A28A7A1-8B3E-4B93-B052-46DBFE4C68D6}" type="presOf" srcId="{32953781-90B3-4522-8722-238210D03180}" destId="{B36308DC-8EB6-4048-9C24-AA6E5D87060A}" srcOrd="0" destOrd="0" presId="urn:microsoft.com/office/officeart/2005/8/layout/radial5"/>
    <dgm:cxn modelId="{48574D90-70C6-4015-9DE2-1FD9F791079D}" type="presOf" srcId="{895AF156-540C-449D-9CD9-0BDE452C311F}" destId="{1B71DFDB-BE3D-471D-A60A-E70CEEC10A35}" srcOrd="1" destOrd="0" presId="urn:microsoft.com/office/officeart/2005/8/layout/radial5"/>
    <dgm:cxn modelId="{23D4715F-DAA0-492B-905E-BEBD2F032D84}" type="presOf" srcId="{F17047E2-B4B4-41FE-A8CC-700CB396E5FE}" destId="{72384E31-08E1-420C-A423-8E6BADFBB7DC}" srcOrd="0" destOrd="0" presId="urn:microsoft.com/office/officeart/2005/8/layout/radial5"/>
    <dgm:cxn modelId="{E81EB926-3CF2-4D2D-AC47-1252E6A72A83}" srcId="{45AD675C-0F52-4400-ACC0-78F417CA7C80}" destId="{151A5F01-1366-4CBA-BA98-BEFE458F89FD}" srcOrd="1" destOrd="0" parTransId="{895AF156-540C-449D-9CD9-0BDE452C311F}" sibTransId="{9E500AC2-A32A-423D-87DE-D4DC94910D84}"/>
    <dgm:cxn modelId="{D745CA36-BD7C-44C5-83E0-C56C227848E5}" srcId="{3D1FDB0B-C87C-46B6-84F1-D28DF9591F9B}" destId="{45AD675C-0F52-4400-ACC0-78F417CA7C80}" srcOrd="0" destOrd="0" parTransId="{91049BB0-DA37-464B-B128-474ACFDF8F42}" sibTransId="{7DA51E95-EA8C-4154-8888-60415B148846}"/>
    <dgm:cxn modelId="{6C1025E5-BB7A-471B-8059-77D1D89E2676}" type="presOf" srcId="{45AD675C-0F52-4400-ACC0-78F417CA7C80}" destId="{B6D4DDF7-A20A-4995-8ADE-1D9CF0FFB71F}" srcOrd="0" destOrd="0" presId="urn:microsoft.com/office/officeart/2005/8/layout/radial5"/>
    <dgm:cxn modelId="{D842CC4B-653C-4C53-917E-A4B63F582221}" srcId="{45AD675C-0F52-4400-ACC0-78F417CA7C80}" destId="{61F44935-30D5-4461-A270-A6A86DF2AA9B}" srcOrd="0" destOrd="0" parTransId="{32953781-90B3-4522-8722-238210D03180}" sibTransId="{7CE2576B-D57A-4667-9598-0F79CC96F887}"/>
    <dgm:cxn modelId="{71E020BF-1A60-4120-A7D9-F94BB4713F4B}" type="presOf" srcId="{5E0986C9-6B0D-4212-AFB4-67945DF098F5}" destId="{72C96E81-A63A-4815-A9C6-36530730C53C}" srcOrd="1" destOrd="0" presId="urn:microsoft.com/office/officeart/2005/8/layout/radial5"/>
    <dgm:cxn modelId="{D35DFA73-836D-44D6-AB36-AF675EE64D4A}" type="presOf" srcId="{32953781-90B3-4522-8722-238210D03180}" destId="{BA1891D7-9AA2-420B-BBBB-F92422CBC6D0}" srcOrd="1" destOrd="0" presId="urn:microsoft.com/office/officeart/2005/8/layout/radial5"/>
    <dgm:cxn modelId="{4265056D-A03A-4312-BDA1-F3DBF9BC97CF}" srcId="{45AD675C-0F52-4400-ACC0-78F417CA7C80}" destId="{00A57C28-4502-438C-8F6E-EFA7A2C729C9}" srcOrd="4" destOrd="0" parTransId="{5E0986C9-6B0D-4212-AFB4-67945DF098F5}" sibTransId="{ECD8909E-1ED8-4B42-861A-0E77FA6F0FAE}"/>
    <dgm:cxn modelId="{17D758C8-900C-4C37-84AB-5E4D3FE74684}" type="presParOf" srcId="{961DBA79-C67D-43F5-A41B-D16BC790FE6D}" destId="{B6D4DDF7-A20A-4995-8ADE-1D9CF0FFB71F}" srcOrd="0" destOrd="0" presId="urn:microsoft.com/office/officeart/2005/8/layout/radial5"/>
    <dgm:cxn modelId="{96C18E0B-08BC-468D-935C-C3AF1622323D}" type="presParOf" srcId="{961DBA79-C67D-43F5-A41B-D16BC790FE6D}" destId="{B36308DC-8EB6-4048-9C24-AA6E5D87060A}" srcOrd="1" destOrd="0" presId="urn:microsoft.com/office/officeart/2005/8/layout/radial5"/>
    <dgm:cxn modelId="{7D6778BF-1A49-498F-B562-8E0368A36A7D}" type="presParOf" srcId="{B36308DC-8EB6-4048-9C24-AA6E5D87060A}" destId="{BA1891D7-9AA2-420B-BBBB-F92422CBC6D0}" srcOrd="0" destOrd="0" presId="urn:microsoft.com/office/officeart/2005/8/layout/radial5"/>
    <dgm:cxn modelId="{A13079B8-A597-4D68-B6DA-A24FB5DC07F5}" type="presParOf" srcId="{961DBA79-C67D-43F5-A41B-D16BC790FE6D}" destId="{E72CDF2C-D4D6-4AF1-91B9-B068007F9C1E}" srcOrd="2" destOrd="0" presId="urn:microsoft.com/office/officeart/2005/8/layout/radial5"/>
    <dgm:cxn modelId="{010DBE52-0507-4CF8-A733-920EDA17632D}" type="presParOf" srcId="{961DBA79-C67D-43F5-A41B-D16BC790FE6D}" destId="{1A9C7080-E5B7-421C-A5BC-F787BB92DFD6}" srcOrd="3" destOrd="0" presId="urn:microsoft.com/office/officeart/2005/8/layout/radial5"/>
    <dgm:cxn modelId="{F4235353-6FB8-4DF6-8FB0-3682684FA503}" type="presParOf" srcId="{1A9C7080-E5B7-421C-A5BC-F787BB92DFD6}" destId="{1B71DFDB-BE3D-471D-A60A-E70CEEC10A35}" srcOrd="0" destOrd="0" presId="urn:microsoft.com/office/officeart/2005/8/layout/radial5"/>
    <dgm:cxn modelId="{D51451DF-7B48-4DFF-A74D-4172D266DBC7}" type="presParOf" srcId="{961DBA79-C67D-43F5-A41B-D16BC790FE6D}" destId="{BC514E87-82ED-41B2-AF44-3BB2098D2627}" srcOrd="4" destOrd="0" presId="urn:microsoft.com/office/officeart/2005/8/layout/radial5"/>
    <dgm:cxn modelId="{9DA162AA-A0ED-409E-885A-5251BC81E199}" type="presParOf" srcId="{961DBA79-C67D-43F5-A41B-D16BC790FE6D}" destId="{72700720-2561-43E2-854F-E11A09C3B084}" srcOrd="5" destOrd="0" presId="urn:microsoft.com/office/officeart/2005/8/layout/radial5"/>
    <dgm:cxn modelId="{7BDC29C4-0D7A-40F5-B1C5-8CD42F8AA90B}" type="presParOf" srcId="{72700720-2561-43E2-854F-E11A09C3B084}" destId="{53336DFC-44B8-426E-925E-4A93548DED18}" srcOrd="0" destOrd="0" presId="urn:microsoft.com/office/officeart/2005/8/layout/radial5"/>
    <dgm:cxn modelId="{E66FFE3D-E8AF-4B32-98B7-221C58708E53}" type="presParOf" srcId="{961DBA79-C67D-43F5-A41B-D16BC790FE6D}" destId="{29025728-3C03-4BCD-A2E7-574B66670DC4}" srcOrd="6" destOrd="0" presId="urn:microsoft.com/office/officeart/2005/8/layout/radial5"/>
    <dgm:cxn modelId="{BEA3D326-8FCA-43B6-9143-9063D937EFF8}" type="presParOf" srcId="{961DBA79-C67D-43F5-A41B-D16BC790FE6D}" destId="{72384E31-08E1-420C-A423-8E6BADFBB7DC}" srcOrd="7" destOrd="0" presId="urn:microsoft.com/office/officeart/2005/8/layout/radial5"/>
    <dgm:cxn modelId="{CFE86251-C806-43DD-8BD0-16276708D30E}" type="presParOf" srcId="{72384E31-08E1-420C-A423-8E6BADFBB7DC}" destId="{E765DC44-69C2-4966-9FF9-7D82D269FA46}" srcOrd="0" destOrd="0" presId="urn:microsoft.com/office/officeart/2005/8/layout/radial5"/>
    <dgm:cxn modelId="{D7EC03AC-05A4-4E1C-A134-D55C84B97A4F}" type="presParOf" srcId="{961DBA79-C67D-43F5-A41B-D16BC790FE6D}" destId="{3D916C4A-32A2-43FF-A6AA-AEC529584835}" srcOrd="8" destOrd="0" presId="urn:microsoft.com/office/officeart/2005/8/layout/radial5"/>
    <dgm:cxn modelId="{30F18245-5E45-468A-931F-9D8AF9F5B79C}" type="presParOf" srcId="{961DBA79-C67D-43F5-A41B-D16BC790FE6D}" destId="{157236FA-DFE2-4684-B161-A3B95861CC5A}" srcOrd="9" destOrd="0" presId="urn:microsoft.com/office/officeart/2005/8/layout/radial5"/>
    <dgm:cxn modelId="{23F11EB4-253C-47B6-84CF-E7FB7B1EA49F}" type="presParOf" srcId="{157236FA-DFE2-4684-B161-A3B95861CC5A}" destId="{72C96E81-A63A-4815-A9C6-36530730C53C}" srcOrd="0" destOrd="0" presId="urn:microsoft.com/office/officeart/2005/8/layout/radial5"/>
    <dgm:cxn modelId="{55676A4F-DBFF-43C2-B4B9-13F4623B17B1}" type="presParOf" srcId="{961DBA79-C67D-43F5-A41B-D16BC790FE6D}" destId="{6F317C23-6626-4A64-9AE9-E92CD7A201AE}" srcOrd="1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081D8-C596-4655-A41D-A7B2732C1DDE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DFDAE-4B8B-4BFD-87D3-57E85B56B0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DFDAE-4B8B-4BFD-87D3-57E85B56B01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914400"/>
            <a:ext cx="5354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652" y="2407287"/>
            <a:ext cx="4481348" cy="2698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133600"/>
            <a:ext cx="3721242" cy="2790932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362200" y="5486400"/>
            <a:ext cx="4793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 শ্রেণিকক্ষে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পাঠ পড়ছে।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914400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সরব পাঠ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533400"/>
            <a:ext cx="1755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নতুন শব্দ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905000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প্রার্থনা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667000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রিক্ত 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653135"/>
            <a:ext cx="1002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পেষণে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643735"/>
            <a:ext cx="580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5562600"/>
            <a:ext cx="1042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নিকুঞ্জ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755392" y="1828800"/>
            <a:ext cx="1054608" cy="5334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819400" y="5486400"/>
            <a:ext cx="978408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831592" y="2743200"/>
            <a:ext cx="978408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831592" y="3581400"/>
            <a:ext cx="978408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819400" y="4572000"/>
            <a:ext cx="978408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95800" y="1981200"/>
            <a:ext cx="2839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মুনাজাত,  আবেদন।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2743200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শূন্য হাতে।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37086" y="3653135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অত্যাচারে।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8634" y="4572000"/>
            <a:ext cx="1824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শক্তি, জোর।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9585" y="5562600"/>
            <a:ext cx="1148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বাগান।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E52E3B3-49B6-4A6E-A86B-B3BF31250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346" t="38093" r="6193" b="2770"/>
          <a:stretch/>
        </p:blipFill>
        <p:spPr>
          <a:xfrm>
            <a:off x="5562600" y="762000"/>
            <a:ext cx="2202380" cy="18620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57400" y="1381780"/>
            <a:ext cx="2334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000" dirty="0">
              <a:blipFill>
                <a:blip r:embed="rId3"/>
                <a:tile tx="0" ty="0" sx="100000" sy="100000" flip="none" algn="tl"/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896380"/>
            <a:ext cx="810670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বিভো, ক্রোড়, স্মরিলে, আরতি, শোকানল শব্দগুলো দিয়ে বাক্য তৈরি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81000"/>
            <a:ext cx="2257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বিশ্লেষণ </a:t>
            </a:r>
            <a:endParaRPr lang="en-US" sz="4000" dirty="0">
              <a:solidFill>
                <a:srgbClr val="C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p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500904"/>
            <a:ext cx="3733800" cy="24614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709455-B297-494D-B3C8-BB8E0EFC4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371600"/>
            <a:ext cx="4267200" cy="2716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5617" y="4414897"/>
            <a:ext cx="4023858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বিভো, দেহ হৃদে বল!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 জানি ভকতি, না জানি স্তুতি,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 দিয়া করিব, তোমার আরতি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আমি নঃসম্বল!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838200"/>
            <a:ext cx="3733800" cy="2819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888110-6AB9-46A2-8DFD-F6C5D8DCC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838200"/>
            <a:ext cx="3810000" cy="2819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78415" y="4114800"/>
            <a:ext cx="4286751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তোমার দুয়ারে আজি রিক্ত করে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দাঁড়িয়েছি প্রভো, সঁপিতে তোমারে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শুধু আঁখি জল,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দেহ হৃদে বল!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k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685800"/>
            <a:ext cx="40386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pkg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85800"/>
            <a:ext cx="402336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133600" y="3352800"/>
            <a:ext cx="3810000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বিভো, দেহ হৃদে বল!</a:t>
            </a:r>
          </a:p>
          <a:p>
            <a:r>
              <a:rPr lang="bn-BD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তোমারি নিঃশ্বাস বসন্তের বায়ু ,</a:t>
            </a:r>
          </a:p>
          <a:p>
            <a:r>
              <a:rPr lang="bn-BD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তব স্নেহ কণা জগতের আয়ু , </a:t>
            </a:r>
          </a:p>
          <a:p>
            <a:r>
              <a:rPr lang="bn-BD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তব নামে অশেষ মঙ্গল!</a:t>
            </a:r>
          </a:p>
          <a:p>
            <a:r>
              <a:rPr lang="bn-BD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গভীর বিষাদে, বিপদের ক্রোড়ে,</a:t>
            </a:r>
          </a:p>
          <a:p>
            <a:r>
              <a:rPr lang="bn-BD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একাগ্র হৃদয়ে স্মরিলে তোমারে</a:t>
            </a:r>
          </a:p>
          <a:p>
            <a:r>
              <a:rPr lang="bn-BD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 নিভে শোকানল!</a:t>
            </a:r>
          </a:p>
          <a:p>
            <a:r>
              <a:rPr lang="bn-BD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  দেহ হৃদে বল!   </a:t>
            </a: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29_131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320800"/>
            <a:ext cx="2743200" cy="203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724400" y="1792069"/>
            <a:ext cx="200247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854" y="4177605"/>
            <a:ext cx="682751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“জীবনে মরণে, শয়নে স্বপনে তুমি মোর পথের সম্বল”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বলতে কবি কী বুঝিয়েছেন ব্যাখ্যা কর।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685800"/>
            <a:ext cx="175400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2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533400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19200"/>
            <a:ext cx="4842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আমরা কার কাছে প্রার্থনা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bn-BD" sz="3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BD" sz="3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981200"/>
            <a:ext cx="235673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0742" y="1981200"/>
            <a:ext cx="234070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রাসূলের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829580"/>
            <a:ext cx="236955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6064" y="2754868"/>
            <a:ext cx="206979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530025"/>
            <a:ext cx="6024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কায়কোবাদ কত খ্রিষ্টাব্দে জন্ম গ্রহণ করে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sz="3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0092" y="4353580"/>
            <a:ext cx="234230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১৮৫৫ খ্রিষ্টাব্দে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4353580"/>
            <a:ext cx="223490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১৮৫৬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5420380"/>
            <a:ext cx="227658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১৮৫৭ খ্রিষ্টাব্দে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5420380"/>
            <a:ext cx="230704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১৮৫৮ খ্রিষ্টাব্দে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47800" y="1981200"/>
            <a:ext cx="533400" cy="533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76400" y="5410200"/>
            <a:ext cx="533400" cy="533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09600"/>
            <a:ext cx="2771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৩। নিকুঞ্জ অর্থ কী ? </a:t>
            </a:r>
            <a:endParaRPr lang="en-US" sz="3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457980"/>
            <a:ext cx="127631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ঘর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1457980"/>
            <a:ext cx="146546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বাগান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5266" y="2286000"/>
            <a:ext cx="150233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বাজার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971800"/>
            <a:ext cx="24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2338" y="2372380"/>
            <a:ext cx="135646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3505200"/>
            <a:ext cx="2834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bn-BD" sz="320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0606" y="4572000"/>
            <a:ext cx="142699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দরিদ্র্য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4797" y="4648200"/>
            <a:ext cx="146546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দারিদ্র্য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5562600"/>
            <a:ext cx="173316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দারিদ্র্যতা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50998" y="5486400"/>
            <a:ext cx="164500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দারিদ্রতা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43400" y="1524000"/>
            <a:ext cx="457200" cy="381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9600" y="4724400"/>
            <a:ext cx="457200" cy="381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469" y="457200"/>
            <a:ext cx="2116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5511225"/>
            <a:ext cx="739016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আল্লাহর সৃষ্টি ১০টি শব্দ দিয়ে বাক্য তৈরি করে আনবে।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7" y="1433387"/>
            <a:ext cx="8271503" cy="3672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219200"/>
            <a:ext cx="270298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590800"/>
            <a:ext cx="6647397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মোঃ গোলজার আহমদ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সহকারি শিক্ষক (আইসিটি)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দোয়ারাবাজার সরকারি মডেল উচ্চ বিদ্যালয়,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দোয়ারাবাজার, সুনামগঞ্জ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মোবাইলঃ ০১৯১৭-০৩২৮২৫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Email: </a:t>
            </a:r>
            <a:r>
              <a:rPr lang="bn-BD" sz="3600" dirty="0" smtClean="0">
                <a:latin typeface="Calibri" pitchFamily="34" charset="0"/>
                <a:cs typeface="NikoshBAN" pitchFamily="2" charset="0"/>
              </a:rPr>
              <a:t>goljmc</a:t>
            </a:r>
            <a:r>
              <a:rPr lang="en-US" sz="3600" dirty="0" smtClean="0">
                <a:latin typeface="Calibri" pitchFamily="34" charset="0"/>
                <a:cs typeface="NikoshBAN" pitchFamily="2" charset="0"/>
              </a:rPr>
              <a:t>2009</a:t>
            </a:r>
            <a:r>
              <a:rPr lang="bn-BD" sz="3600" dirty="0" smtClean="0">
                <a:latin typeface="Calibri" pitchFamily="34" charset="0"/>
                <a:cs typeface="NikoshBAN" pitchFamily="2" charset="0"/>
              </a:rPr>
              <a:t>ar@gmail.com</a:t>
            </a:r>
            <a:endParaRPr lang="en-US" sz="3600" dirty="0">
              <a:latin typeface="Calibri" pitchFamily="34" charset="0"/>
              <a:cs typeface="NikoshBAN" pitchFamily="2" charset="0"/>
            </a:endParaRPr>
          </a:p>
        </p:txBody>
      </p:sp>
      <p:pic>
        <p:nvPicPr>
          <p:cNvPr id="4" name="Picture 3" descr="S.N- 16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685800"/>
            <a:ext cx="1438656" cy="1801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914400"/>
            <a:ext cx="2877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038350"/>
            <a:ext cx="609600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635" y="1066800"/>
            <a:ext cx="2372765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743200"/>
            <a:ext cx="4267200" cy="34163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 অষ্টম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সাধারণ পাঠঃ কবিতা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আজকের পাঠঃ প্রার্থনা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lass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819400"/>
            <a:ext cx="2209800" cy="3014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shade val="800"/>
                <a:satMod val="150000"/>
              </a:schemeClr>
              <a:schemeClr val="bg1">
                <a:tint val="80000"/>
                <a:satMod val="150000"/>
              </a:schemeClr>
            </a:duotone>
            <a:lum/>
          </a:blip>
          <a:srcRect/>
          <a:tile tx="0" ty="0" sx="75000" sy="75000" flip="none" algn="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71600"/>
            <a:ext cx="36576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ppb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47800"/>
            <a:ext cx="34290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pp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581400"/>
            <a:ext cx="34290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pp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581400"/>
            <a:ext cx="36576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184811" y="5791200"/>
            <a:ext cx="4520789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প্রার্থনা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4636" y="457200"/>
            <a:ext cx="5468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এখন আমরা কিছু ছবি দেখি............ </a:t>
            </a:r>
            <a:endParaRPr lang="en-US" sz="3600" dirty="0"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4011" y="5791200"/>
            <a:ext cx="2105063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আল্লাহর কাছে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6872" y="990600"/>
            <a:ext cx="363432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40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133600"/>
            <a:ext cx="114486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প্রার্থনা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3505200"/>
            <a:ext cx="162576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কায়কোবাদ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057400"/>
            <a:ext cx="1809750" cy="2533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838200"/>
            <a:ext cx="147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n>
                <a:solidFill>
                  <a:srgbClr val="7030A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981200"/>
            <a:ext cx="4740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শিক্ষার্থীরা......... 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165" y="4038600"/>
            <a:ext cx="7855035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কবি পরিচিতি বলতে পারবে;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শব্দের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পারবে;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প্রার্থনা কবিতায় স্রষ্টার মহিমা সম্পর্কে বর্ণনা করতে পারবে;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6726" y="457200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304800" y="1397000"/>
          <a:ext cx="85344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pk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3251006"/>
            <a:ext cx="1387569" cy="17019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60877" y="1654314"/>
            <a:ext cx="309732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১৮৫৭ খ্রিষ্টাব্দে ঢাকা জেলার নবাবগঞ্জ 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থানার আগলা পূর্ব পাড়া গ্রামে।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4191000"/>
            <a:ext cx="294664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মুহম্মদ কাজেম আল কুরায়শী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5486400"/>
            <a:ext cx="118974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মহাশ্মশান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343400"/>
            <a:ext cx="275588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অশ্রুমালা, শিবমন্দির, অমিয়ধারা, 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মহরর শরীফ ইত্যাদি।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286000"/>
            <a:ext cx="328487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১৯৫১ খ্রিষ্টাব্দে ঢাকায় মৃত্যু বরণ করেন।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743980"/>
            <a:ext cx="5497018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কায়কোবাদ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4734580"/>
            <a:ext cx="6171882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কায়কোবাদ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মহাকাব্যের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447800"/>
            <a:ext cx="2042547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190403_124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1" y="654771"/>
            <a:ext cx="2209800" cy="2537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2485" y="457200"/>
            <a:ext cx="1919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dh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35100"/>
            <a:ext cx="8534400" cy="3876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562600"/>
            <a:ext cx="6197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পড়ছেন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736</TotalTime>
  <Words>460</Words>
  <Application>Microsoft Office PowerPoint</Application>
  <PresentationFormat>On-screen Show (4:3)</PresentationFormat>
  <Paragraphs>107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GoljarAhmed</cp:lastModifiedBy>
  <cp:revision>123</cp:revision>
  <dcterms:created xsi:type="dcterms:W3CDTF">2006-08-16T00:00:00Z</dcterms:created>
  <dcterms:modified xsi:type="dcterms:W3CDTF">2020-02-27T01:55:58Z</dcterms:modified>
</cp:coreProperties>
</file>