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8" r:id="rId2"/>
    <p:sldId id="257" r:id="rId3"/>
    <p:sldId id="277" r:id="rId4"/>
    <p:sldId id="261" r:id="rId5"/>
    <p:sldId id="263" r:id="rId6"/>
    <p:sldId id="262" r:id="rId7"/>
    <p:sldId id="264" r:id="rId8"/>
    <p:sldId id="265" r:id="rId9"/>
    <p:sldId id="266" r:id="rId10"/>
    <p:sldId id="274" r:id="rId11"/>
    <p:sldId id="269" r:id="rId12"/>
    <p:sldId id="275" r:id="rId13"/>
    <p:sldId id="270" r:id="rId14"/>
    <p:sldId id="273" r:id="rId15"/>
    <p:sldId id="272" r:id="rId16"/>
    <p:sldId id="260" r:id="rId17"/>
    <p:sldId id="271" r:id="rId18"/>
    <p:sldId id="25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81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96C861-D10C-4923-8FE7-9D7AB7A78BFC}"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FC3A602E-B14E-4FBB-A5C9-DCDF295894E4}" type="pres">
      <dgm:prSet presAssocID="{5896C861-D10C-4923-8FE7-9D7AB7A78BFC}" presName="cycle" presStyleCnt="0">
        <dgm:presLayoutVars>
          <dgm:dir/>
          <dgm:resizeHandles val="exact"/>
        </dgm:presLayoutVars>
      </dgm:prSet>
      <dgm:spPr/>
    </dgm:pt>
  </dgm:ptLst>
  <dgm:cxnLst>
    <dgm:cxn modelId="{C166B9CF-1051-4551-AA15-2045018FCA33}" type="presOf" srcId="{5896C861-D10C-4923-8FE7-9D7AB7A78BFC}" destId="{FC3A602E-B14E-4FBB-A5C9-DCDF295894E4}" srcOrd="0"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96B3235-8B5B-45D4-9AC2-4EA5903475EB}"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4F36CAFE-C5C5-42CB-8015-D62D82DC3194}">
      <dgm:prSet phldrT="[Text]"/>
      <dgm:spPr/>
      <dgm:t>
        <a:bodyPr/>
        <a:lstStyle/>
        <a:p>
          <a:r>
            <a:rPr lang="bn-BD" dirty="0">
              <a:latin typeface="NikoshBAN" panose="02000000000000000000" pitchFamily="2" charset="0"/>
              <a:cs typeface="NikoshBAN" panose="02000000000000000000" pitchFamily="2" charset="0"/>
            </a:rPr>
            <a:t>পর্ব</a:t>
          </a:r>
          <a:endParaRPr lang="en-US" dirty="0">
            <a:latin typeface="NikoshBAN" panose="02000000000000000000" pitchFamily="2" charset="0"/>
            <a:cs typeface="NikoshBAN" panose="02000000000000000000" pitchFamily="2" charset="0"/>
          </a:endParaRPr>
        </a:p>
      </dgm:t>
    </dgm:pt>
    <dgm:pt modelId="{E303D338-6C0F-4322-99C0-04CB1A956DF1}" type="parTrans" cxnId="{874CC8CE-D19E-44E1-AD3E-42847E62F6DC}">
      <dgm:prSet/>
      <dgm:spPr/>
      <dgm:t>
        <a:bodyPr/>
        <a:lstStyle/>
        <a:p>
          <a:endParaRPr lang="en-US"/>
        </a:p>
      </dgm:t>
    </dgm:pt>
    <dgm:pt modelId="{7E22670E-F4B4-4D5E-B276-E644E4C04E26}" type="sibTrans" cxnId="{874CC8CE-D19E-44E1-AD3E-42847E62F6DC}">
      <dgm:prSet/>
      <dgm:spPr/>
      <dgm:t>
        <a:bodyPr/>
        <a:lstStyle/>
        <a:p>
          <a:endParaRPr lang="en-US"/>
        </a:p>
      </dgm:t>
    </dgm:pt>
    <dgm:pt modelId="{086E4EE0-125D-407C-9CB1-D31CFBE0DBBD}">
      <dgm:prSet phldrT="[Text]" custT="1"/>
      <dgm:spPr/>
      <dgm:t>
        <a:bodyPr lIns="0" rIns="0"/>
        <a:lstStyle/>
        <a:p>
          <a:r>
            <a:rPr lang="bn-BD" sz="3200" dirty="0">
              <a:latin typeface="NikoshBAN" panose="02000000000000000000" pitchFamily="2" charset="0"/>
              <a:cs typeface="NikoshBAN" panose="02000000000000000000" pitchFamily="2" charset="0"/>
            </a:rPr>
            <a:t>পরিফেরা</a:t>
          </a:r>
          <a:endParaRPr lang="en-US" sz="3200" dirty="0">
            <a:latin typeface="NikoshBAN" panose="02000000000000000000" pitchFamily="2" charset="0"/>
            <a:cs typeface="NikoshBAN" panose="02000000000000000000" pitchFamily="2" charset="0"/>
          </a:endParaRPr>
        </a:p>
      </dgm:t>
    </dgm:pt>
    <dgm:pt modelId="{26B00CAB-E94A-4320-9394-C0B2E64083E6}" type="parTrans" cxnId="{82F0707D-9D5B-4E90-992C-8003502DD68A}">
      <dgm:prSet/>
      <dgm:spPr/>
      <dgm:t>
        <a:bodyPr/>
        <a:lstStyle/>
        <a:p>
          <a:endParaRPr lang="en-US"/>
        </a:p>
      </dgm:t>
    </dgm:pt>
    <dgm:pt modelId="{C216B117-1A43-40D4-800A-F637EDEA8247}" type="sibTrans" cxnId="{82F0707D-9D5B-4E90-992C-8003502DD68A}">
      <dgm:prSet/>
      <dgm:spPr/>
      <dgm:t>
        <a:bodyPr/>
        <a:lstStyle/>
        <a:p>
          <a:endParaRPr lang="en-US"/>
        </a:p>
      </dgm:t>
    </dgm:pt>
    <dgm:pt modelId="{B0B84FB5-75D3-4E10-A302-1A628E1C9F90}">
      <dgm:prSet phldrT="[Text]" custT="1">
        <dgm:style>
          <a:lnRef idx="3">
            <a:schemeClr val="lt1"/>
          </a:lnRef>
          <a:fillRef idx="1">
            <a:schemeClr val="accent3"/>
          </a:fillRef>
          <a:effectRef idx="1">
            <a:schemeClr val="accent3"/>
          </a:effectRef>
          <a:fontRef idx="minor">
            <a:schemeClr val="lt1"/>
          </a:fontRef>
        </dgm:style>
      </dgm:prSet>
      <dgm:spPr/>
      <dgm:t>
        <a:bodyPr/>
        <a:lstStyle/>
        <a:p>
          <a:r>
            <a:rPr lang="bn-BD" sz="3200" dirty="0">
              <a:latin typeface="NikoshBAN" panose="02000000000000000000" pitchFamily="2" charset="0"/>
              <a:cs typeface="NikoshBAN" panose="02000000000000000000" pitchFamily="2" charset="0"/>
            </a:rPr>
            <a:t>নিডারিয়া</a:t>
          </a:r>
          <a:endParaRPr lang="en-US" sz="3200" dirty="0">
            <a:latin typeface="NikoshBAN" panose="02000000000000000000" pitchFamily="2" charset="0"/>
            <a:cs typeface="NikoshBAN" panose="02000000000000000000" pitchFamily="2" charset="0"/>
          </a:endParaRPr>
        </a:p>
      </dgm:t>
    </dgm:pt>
    <dgm:pt modelId="{D93B5AFA-0714-41FA-B03F-7CBF0800FD3A}" type="parTrans" cxnId="{B90008A4-50F4-462C-A963-400ECDC0D4C3}">
      <dgm:prSet/>
      <dgm:spPr/>
      <dgm:t>
        <a:bodyPr/>
        <a:lstStyle/>
        <a:p>
          <a:endParaRPr lang="en-US"/>
        </a:p>
      </dgm:t>
    </dgm:pt>
    <dgm:pt modelId="{1ED80CCC-15B2-4F40-A4CD-891C712B1538}" type="sibTrans" cxnId="{B90008A4-50F4-462C-A963-400ECDC0D4C3}">
      <dgm:prSet/>
      <dgm:spPr/>
      <dgm:t>
        <a:bodyPr/>
        <a:lstStyle/>
        <a:p>
          <a:endParaRPr lang="en-US"/>
        </a:p>
      </dgm:t>
    </dgm:pt>
    <dgm:pt modelId="{90E582A8-4C3E-498F-8D3A-30967F01DA34}">
      <dgm:prSet phldrT="[Text]" custT="1">
        <dgm:style>
          <a:lnRef idx="1">
            <a:schemeClr val="accent3"/>
          </a:lnRef>
          <a:fillRef idx="2">
            <a:schemeClr val="accent3"/>
          </a:fillRef>
          <a:effectRef idx="1">
            <a:schemeClr val="accent3"/>
          </a:effectRef>
          <a:fontRef idx="minor">
            <a:schemeClr val="dk1"/>
          </a:fontRef>
        </dgm:style>
      </dgm:prSet>
      <dgm:spPr/>
      <dgm:t>
        <a:bodyPr/>
        <a:lstStyle/>
        <a:p>
          <a:r>
            <a:rPr lang="bn-BD" sz="3200" dirty="0">
              <a:latin typeface="NikoshBAN" panose="02000000000000000000" pitchFamily="2" charset="0"/>
              <a:cs typeface="NikoshBAN" panose="02000000000000000000" pitchFamily="2" charset="0"/>
            </a:rPr>
            <a:t>একাইনোডারমাটা</a:t>
          </a:r>
          <a:endParaRPr lang="en-US" sz="3200" dirty="0">
            <a:latin typeface="NikoshBAN" panose="02000000000000000000" pitchFamily="2" charset="0"/>
            <a:cs typeface="NikoshBAN" panose="02000000000000000000" pitchFamily="2" charset="0"/>
          </a:endParaRPr>
        </a:p>
      </dgm:t>
    </dgm:pt>
    <dgm:pt modelId="{C599F688-D9F2-433C-87E6-3DAAB12BFE51}" type="parTrans" cxnId="{FBA35DB3-6E34-4A0A-9035-9B186BC18846}">
      <dgm:prSet/>
      <dgm:spPr/>
      <dgm:t>
        <a:bodyPr/>
        <a:lstStyle/>
        <a:p>
          <a:endParaRPr lang="en-US"/>
        </a:p>
      </dgm:t>
    </dgm:pt>
    <dgm:pt modelId="{DA086B8D-1AAC-4FEB-9822-61B57B7D3630}" type="sibTrans" cxnId="{FBA35DB3-6E34-4A0A-9035-9B186BC18846}">
      <dgm:prSet/>
      <dgm:spPr/>
      <dgm:t>
        <a:bodyPr/>
        <a:lstStyle/>
        <a:p>
          <a:endParaRPr lang="en-US"/>
        </a:p>
      </dgm:t>
    </dgm:pt>
    <dgm:pt modelId="{DE2F73F2-EAC0-4037-B2A8-B7C54E55746D}">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bn-BD" sz="3200" dirty="0">
              <a:latin typeface="NikoshBAN" panose="02000000000000000000" pitchFamily="2" charset="0"/>
              <a:cs typeface="NikoshBAN" panose="02000000000000000000" pitchFamily="2" charset="0"/>
            </a:rPr>
            <a:t>কর্ডাটা</a:t>
          </a:r>
          <a:endParaRPr lang="en-US" sz="3200" dirty="0">
            <a:latin typeface="NikoshBAN" panose="02000000000000000000" pitchFamily="2" charset="0"/>
            <a:cs typeface="NikoshBAN" panose="02000000000000000000" pitchFamily="2" charset="0"/>
          </a:endParaRPr>
        </a:p>
      </dgm:t>
    </dgm:pt>
    <dgm:pt modelId="{A34D8B67-6033-443A-A3EA-13B373B60800}" type="parTrans" cxnId="{E54DD4B5-E847-474F-A646-61689638FAA0}">
      <dgm:prSet/>
      <dgm:spPr/>
      <dgm:t>
        <a:bodyPr/>
        <a:lstStyle/>
        <a:p>
          <a:endParaRPr lang="en-US"/>
        </a:p>
      </dgm:t>
    </dgm:pt>
    <dgm:pt modelId="{679B5032-D8D2-4CA6-B5E3-93585D6B0BCD}" type="sibTrans" cxnId="{E54DD4B5-E847-474F-A646-61689638FAA0}">
      <dgm:prSet/>
      <dgm:spPr/>
      <dgm:t>
        <a:bodyPr/>
        <a:lstStyle/>
        <a:p>
          <a:endParaRPr lang="en-US"/>
        </a:p>
      </dgm:t>
    </dgm:pt>
    <dgm:pt modelId="{418AAD50-5882-44C1-B632-976BD7DEE061}">
      <dgm:prSet custT="1"/>
      <dgm:spPr/>
      <dgm:t>
        <a:bodyPr/>
        <a:lstStyle/>
        <a:p>
          <a:r>
            <a:rPr lang="bn-BD" sz="3200" dirty="0">
              <a:latin typeface="NikoshBAN" panose="02000000000000000000" pitchFamily="2" charset="0"/>
              <a:cs typeface="NikoshBAN" panose="02000000000000000000" pitchFamily="2" charset="0"/>
            </a:rPr>
            <a:t>মলাস্কা</a:t>
          </a:r>
          <a:endParaRPr lang="en-US" sz="3200" dirty="0">
            <a:latin typeface="NikoshBAN" panose="02000000000000000000" pitchFamily="2" charset="0"/>
            <a:cs typeface="NikoshBAN" panose="02000000000000000000" pitchFamily="2" charset="0"/>
          </a:endParaRPr>
        </a:p>
      </dgm:t>
    </dgm:pt>
    <dgm:pt modelId="{AEF8A10E-F0CF-490A-86FA-38C92C4135F9}" type="parTrans" cxnId="{124995FB-F3F4-4810-81D1-735C4B3DD2DA}">
      <dgm:prSet/>
      <dgm:spPr/>
      <dgm:t>
        <a:bodyPr/>
        <a:lstStyle/>
        <a:p>
          <a:endParaRPr lang="en-US"/>
        </a:p>
      </dgm:t>
    </dgm:pt>
    <dgm:pt modelId="{5501F4A2-EB98-46B1-839B-A2C4182794B4}" type="sibTrans" cxnId="{124995FB-F3F4-4810-81D1-735C4B3DD2DA}">
      <dgm:prSet/>
      <dgm:spPr/>
      <dgm:t>
        <a:bodyPr/>
        <a:lstStyle/>
        <a:p>
          <a:endParaRPr lang="en-US"/>
        </a:p>
      </dgm:t>
    </dgm:pt>
    <dgm:pt modelId="{5811DE4B-7C39-4926-AD2D-4B02097DF5DA}">
      <dgm:prSet custT="1">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bn-BD" sz="3200" dirty="0">
              <a:latin typeface="NikoshBAN" panose="02000000000000000000" pitchFamily="2" charset="0"/>
              <a:cs typeface="NikoshBAN" panose="02000000000000000000" pitchFamily="2" charset="0"/>
            </a:rPr>
            <a:t>আর্থ্রোপোডা</a:t>
          </a:r>
          <a:endParaRPr lang="en-US" sz="3200" dirty="0">
            <a:latin typeface="NikoshBAN" panose="02000000000000000000" pitchFamily="2" charset="0"/>
            <a:cs typeface="NikoshBAN" panose="02000000000000000000" pitchFamily="2" charset="0"/>
          </a:endParaRPr>
        </a:p>
      </dgm:t>
    </dgm:pt>
    <dgm:pt modelId="{8A2B70FD-84E0-41E0-A1B0-294CF75FF9B1}" type="parTrans" cxnId="{A05B5D03-8DC8-4832-946D-2C93F618A7CA}">
      <dgm:prSet/>
      <dgm:spPr/>
      <dgm:t>
        <a:bodyPr/>
        <a:lstStyle/>
        <a:p>
          <a:endParaRPr lang="en-US"/>
        </a:p>
      </dgm:t>
    </dgm:pt>
    <dgm:pt modelId="{5C162092-FDB8-487B-B294-F62650ED0A03}" type="sibTrans" cxnId="{A05B5D03-8DC8-4832-946D-2C93F618A7CA}">
      <dgm:prSet/>
      <dgm:spPr/>
      <dgm:t>
        <a:bodyPr/>
        <a:lstStyle/>
        <a:p>
          <a:endParaRPr lang="en-US"/>
        </a:p>
      </dgm:t>
    </dgm:pt>
    <dgm:pt modelId="{3D23D55C-995D-48D6-8576-70457FC4DF07}">
      <dgm:prSet custT="1"/>
      <dgm:spPr/>
      <dgm:t>
        <a:bodyPr/>
        <a:lstStyle/>
        <a:p>
          <a:r>
            <a:rPr lang="bn-BD" sz="3200" dirty="0">
              <a:latin typeface="NikoshBAN" panose="02000000000000000000" pitchFamily="2" charset="0"/>
              <a:cs typeface="NikoshBAN" panose="02000000000000000000" pitchFamily="2" charset="0"/>
            </a:rPr>
            <a:t>অ্যানেলিডা</a:t>
          </a:r>
          <a:endParaRPr lang="en-US" sz="3200" dirty="0">
            <a:latin typeface="NikoshBAN" panose="02000000000000000000" pitchFamily="2" charset="0"/>
            <a:cs typeface="NikoshBAN" panose="02000000000000000000" pitchFamily="2" charset="0"/>
          </a:endParaRPr>
        </a:p>
      </dgm:t>
    </dgm:pt>
    <dgm:pt modelId="{A11087CD-489B-436F-AE87-DE0267597EF6}" type="parTrans" cxnId="{3E364440-0AA0-4D7F-9A6C-8F93FFB02DF6}">
      <dgm:prSet/>
      <dgm:spPr/>
      <dgm:t>
        <a:bodyPr/>
        <a:lstStyle/>
        <a:p>
          <a:endParaRPr lang="en-US"/>
        </a:p>
      </dgm:t>
    </dgm:pt>
    <dgm:pt modelId="{496B0B87-EAD8-435D-B441-D1580D06894B}" type="sibTrans" cxnId="{3E364440-0AA0-4D7F-9A6C-8F93FFB02DF6}">
      <dgm:prSet/>
      <dgm:spPr/>
      <dgm:t>
        <a:bodyPr/>
        <a:lstStyle/>
        <a:p>
          <a:endParaRPr lang="en-US"/>
        </a:p>
      </dgm:t>
    </dgm:pt>
    <dgm:pt modelId="{1DCE56FC-FC1C-4568-8FA6-E82CE70B8A63}">
      <dgm:prSet custT="1">
        <dgm:style>
          <a:lnRef idx="1">
            <a:schemeClr val="accent2"/>
          </a:lnRef>
          <a:fillRef idx="3">
            <a:schemeClr val="accent2"/>
          </a:fillRef>
          <a:effectRef idx="2">
            <a:schemeClr val="accent2"/>
          </a:effectRef>
          <a:fontRef idx="minor">
            <a:schemeClr val="lt1"/>
          </a:fontRef>
        </dgm:style>
      </dgm:prSet>
      <dgm:spPr/>
      <dgm:t>
        <a:bodyPr/>
        <a:lstStyle/>
        <a:p>
          <a:r>
            <a:rPr lang="bn-BD" sz="3200" dirty="0">
              <a:latin typeface="NikoshBAN" panose="02000000000000000000" pitchFamily="2" charset="0"/>
              <a:cs typeface="NikoshBAN" panose="02000000000000000000" pitchFamily="2" charset="0"/>
            </a:rPr>
            <a:t>নেমাটোডা</a:t>
          </a:r>
          <a:endParaRPr lang="en-US" sz="3200" dirty="0">
            <a:latin typeface="NikoshBAN" panose="02000000000000000000" pitchFamily="2" charset="0"/>
            <a:cs typeface="NikoshBAN" panose="02000000000000000000" pitchFamily="2" charset="0"/>
          </a:endParaRPr>
        </a:p>
      </dgm:t>
    </dgm:pt>
    <dgm:pt modelId="{88DAC6A3-84EE-41CB-B759-8BE3D79088AB}" type="parTrans" cxnId="{EC69B251-66FC-4122-83C5-56A614DA080D}">
      <dgm:prSet/>
      <dgm:spPr/>
      <dgm:t>
        <a:bodyPr/>
        <a:lstStyle/>
        <a:p>
          <a:endParaRPr lang="en-US"/>
        </a:p>
      </dgm:t>
    </dgm:pt>
    <dgm:pt modelId="{4DF7A3D2-FC3C-4E49-A614-F461E6AF9E8E}" type="sibTrans" cxnId="{EC69B251-66FC-4122-83C5-56A614DA080D}">
      <dgm:prSet/>
      <dgm:spPr/>
      <dgm:t>
        <a:bodyPr/>
        <a:lstStyle/>
        <a:p>
          <a:endParaRPr lang="en-US"/>
        </a:p>
      </dgm:t>
    </dgm:pt>
    <dgm:pt modelId="{4C1C06CB-4113-4757-A90C-495732B66D0F}">
      <dgm:prSet custT="1"/>
      <dgm:spPr/>
      <dgm:t>
        <a:bodyPr/>
        <a:lstStyle/>
        <a:p>
          <a:r>
            <a:rPr lang="bn-BD" sz="3200">
              <a:latin typeface="NikoshBAN" panose="02000000000000000000" pitchFamily="2" charset="0"/>
              <a:cs typeface="NikoshBAN" panose="02000000000000000000" pitchFamily="2" charset="0"/>
            </a:rPr>
            <a:t>প্লাটিহেলমিনথিস</a:t>
          </a:r>
          <a:endParaRPr lang="en-US" sz="3200" dirty="0">
            <a:latin typeface="NikoshBAN" panose="02000000000000000000" pitchFamily="2" charset="0"/>
            <a:cs typeface="NikoshBAN" panose="02000000000000000000" pitchFamily="2" charset="0"/>
          </a:endParaRPr>
        </a:p>
      </dgm:t>
    </dgm:pt>
    <dgm:pt modelId="{4918EEA8-587F-4CCC-9F1D-ADF5737B8ABE}" type="parTrans" cxnId="{002391AA-7527-4B1A-9FFC-FAEADB1274EE}">
      <dgm:prSet/>
      <dgm:spPr/>
      <dgm:t>
        <a:bodyPr/>
        <a:lstStyle/>
        <a:p>
          <a:endParaRPr lang="en-US"/>
        </a:p>
      </dgm:t>
    </dgm:pt>
    <dgm:pt modelId="{321C7C38-DD13-44EE-8153-5D39F485BB21}" type="sibTrans" cxnId="{002391AA-7527-4B1A-9FFC-FAEADB1274EE}">
      <dgm:prSet/>
      <dgm:spPr/>
      <dgm:t>
        <a:bodyPr/>
        <a:lstStyle/>
        <a:p>
          <a:endParaRPr lang="en-US"/>
        </a:p>
      </dgm:t>
    </dgm:pt>
    <dgm:pt modelId="{18215793-003E-42DC-B6E3-5F2A5C2970A1}" type="pres">
      <dgm:prSet presAssocID="{896B3235-8B5B-45D4-9AC2-4EA5903475EB}" presName="Name0" presStyleCnt="0">
        <dgm:presLayoutVars>
          <dgm:chMax val="1"/>
          <dgm:dir/>
          <dgm:animLvl val="ctr"/>
          <dgm:resizeHandles val="exact"/>
        </dgm:presLayoutVars>
      </dgm:prSet>
      <dgm:spPr/>
    </dgm:pt>
    <dgm:pt modelId="{E0EF5347-D901-4956-A479-EF6C2F7FF669}" type="pres">
      <dgm:prSet presAssocID="{4F36CAFE-C5C5-42CB-8015-D62D82DC3194}" presName="centerShape" presStyleLbl="node0" presStyleIdx="0" presStyleCnt="1"/>
      <dgm:spPr/>
    </dgm:pt>
    <dgm:pt modelId="{624C3CBE-8B7B-4FCC-8876-0B96738AFDB0}" type="pres">
      <dgm:prSet presAssocID="{26B00CAB-E94A-4320-9394-C0B2E64083E6}" presName="parTrans" presStyleLbl="sibTrans2D1" presStyleIdx="0" presStyleCnt="9" custScaleX="134827"/>
      <dgm:spPr/>
    </dgm:pt>
    <dgm:pt modelId="{B5C5BE0E-C634-4858-B58E-A9D7694112E9}" type="pres">
      <dgm:prSet presAssocID="{26B00CAB-E94A-4320-9394-C0B2E64083E6}" presName="connectorText" presStyleLbl="sibTrans2D1" presStyleIdx="0" presStyleCnt="9"/>
      <dgm:spPr/>
    </dgm:pt>
    <dgm:pt modelId="{52059B3F-FBEB-4773-8918-8117B1E39C61}" type="pres">
      <dgm:prSet presAssocID="{086E4EE0-125D-407C-9CB1-D31CFBE0DBBD}" presName="node" presStyleLbl="node1" presStyleIdx="0" presStyleCnt="9" custScaleX="174184" custRadScaleRad="89222" custRadScaleInc="-4075">
        <dgm:presLayoutVars>
          <dgm:bulletEnabled val="1"/>
        </dgm:presLayoutVars>
      </dgm:prSet>
      <dgm:spPr/>
    </dgm:pt>
    <dgm:pt modelId="{9E4F4494-040D-4BCF-A613-FF62165913AF}" type="pres">
      <dgm:prSet presAssocID="{D93B5AFA-0714-41FA-B03F-7CBF0800FD3A}" presName="parTrans" presStyleLbl="sibTrans2D1" presStyleIdx="1" presStyleCnt="9" custScaleX="79404" custLinFactNeighborX="-11311" custLinFactNeighborY="19880"/>
      <dgm:spPr/>
    </dgm:pt>
    <dgm:pt modelId="{3FEA1155-2241-4366-98DB-DF20C398CB11}" type="pres">
      <dgm:prSet presAssocID="{D93B5AFA-0714-41FA-B03F-7CBF0800FD3A}" presName="connectorText" presStyleLbl="sibTrans2D1" presStyleIdx="1" presStyleCnt="9"/>
      <dgm:spPr/>
    </dgm:pt>
    <dgm:pt modelId="{EF040D3B-8257-4200-ABEE-E624A750BE3E}" type="pres">
      <dgm:prSet presAssocID="{B0B84FB5-75D3-4E10-A302-1A628E1C9F90}" presName="node" presStyleLbl="node1" presStyleIdx="1" presStyleCnt="9" custAng="19113059" custScaleX="190267" custRadScaleRad="119855" custRadScaleInc="42117">
        <dgm:presLayoutVars>
          <dgm:bulletEnabled val="1"/>
        </dgm:presLayoutVars>
      </dgm:prSet>
      <dgm:spPr/>
    </dgm:pt>
    <dgm:pt modelId="{09EED5F5-CC7E-4318-8CF4-59D22CF7369D}" type="pres">
      <dgm:prSet presAssocID="{4918EEA8-587F-4CCC-9F1D-ADF5737B8ABE}" presName="parTrans" presStyleLbl="sibTrans2D1" presStyleIdx="2" presStyleCnt="9"/>
      <dgm:spPr/>
    </dgm:pt>
    <dgm:pt modelId="{1DEF0E9D-3DAA-44E5-8F72-7C123A53FE03}" type="pres">
      <dgm:prSet presAssocID="{4918EEA8-587F-4CCC-9F1D-ADF5737B8ABE}" presName="connectorText" presStyleLbl="sibTrans2D1" presStyleIdx="2" presStyleCnt="9"/>
      <dgm:spPr/>
    </dgm:pt>
    <dgm:pt modelId="{827165FC-B433-4EEA-8EE9-BED4FF799A0B}" type="pres">
      <dgm:prSet presAssocID="{4C1C06CB-4113-4757-A90C-495732B66D0F}" presName="node" presStyleLbl="node1" presStyleIdx="2" presStyleCnt="9" custAng="21069939" custScaleX="289895" custScaleY="120275" custRadScaleRad="143395" custRadScaleInc="13945">
        <dgm:presLayoutVars>
          <dgm:bulletEnabled val="1"/>
        </dgm:presLayoutVars>
      </dgm:prSet>
      <dgm:spPr/>
    </dgm:pt>
    <dgm:pt modelId="{B7968B13-1809-4096-A0BB-7FE928D2B462}" type="pres">
      <dgm:prSet presAssocID="{88DAC6A3-84EE-41CB-B759-8BE3D79088AB}" presName="parTrans" presStyleLbl="sibTrans2D1" presStyleIdx="3" presStyleCnt="9"/>
      <dgm:spPr/>
    </dgm:pt>
    <dgm:pt modelId="{DBC0A575-E64E-4F66-B019-B7A13358AD9C}" type="pres">
      <dgm:prSet presAssocID="{88DAC6A3-84EE-41CB-B759-8BE3D79088AB}" presName="connectorText" presStyleLbl="sibTrans2D1" presStyleIdx="3" presStyleCnt="9"/>
      <dgm:spPr/>
    </dgm:pt>
    <dgm:pt modelId="{1B586497-0650-4B61-8E6E-E4813BA4E701}" type="pres">
      <dgm:prSet presAssocID="{1DCE56FC-FC1C-4568-8FA6-E82CE70B8A63}" presName="node" presStyleLbl="node1" presStyleIdx="3" presStyleCnt="9" custAng="1832628" custScaleX="185501" custRadScaleRad="109186" custRadScaleInc="-15600">
        <dgm:presLayoutVars>
          <dgm:bulletEnabled val="1"/>
        </dgm:presLayoutVars>
      </dgm:prSet>
      <dgm:spPr/>
    </dgm:pt>
    <dgm:pt modelId="{F74BCDC1-376E-40D7-AC19-6B3BA1695836}" type="pres">
      <dgm:prSet presAssocID="{A11087CD-489B-436F-AE87-DE0267597EF6}" presName="parTrans" presStyleLbl="sibTrans2D1" presStyleIdx="4" presStyleCnt="9" custLinFactNeighborX="-28971" custLinFactNeighborY="-31240"/>
      <dgm:spPr/>
    </dgm:pt>
    <dgm:pt modelId="{2C4DE0C4-2A77-46DA-82CD-2F256F1784DD}" type="pres">
      <dgm:prSet presAssocID="{A11087CD-489B-436F-AE87-DE0267597EF6}" presName="connectorText" presStyleLbl="sibTrans2D1" presStyleIdx="4" presStyleCnt="9"/>
      <dgm:spPr/>
    </dgm:pt>
    <dgm:pt modelId="{0B40C733-8B72-4A71-A0FB-5669CA6B1C69}" type="pres">
      <dgm:prSet presAssocID="{3D23D55C-995D-48D6-8576-70457FC4DF07}" presName="node" presStyleLbl="node1" presStyleIdx="4" presStyleCnt="9" custAng="3434581" custScaleX="192024" custRadScaleRad="99270" custRadScaleInc="-51435">
        <dgm:presLayoutVars>
          <dgm:bulletEnabled val="1"/>
        </dgm:presLayoutVars>
      </dgm:prSet>
      <dgm:spPr/>
    </dgm:pt>
    <dgm:pt modelId="{D73BFE49-77A7-466C-A8D0-13C5373B23D6}" type="pres">
      <dgm:prSet presAssocID="{8A2B70FD-84E0-41E0-A1B0-294CF75FF9B1}" presName="parTrans" presStyleLbl="sibTrans2D1" presStyleIdx="5" presStyleCnt="9"/>
      <dgm:spPr/>
    </dgm:pt>
    <dgm:pt modelId="{479F5EA4-7AD3-4E29-9446-7E135A2F68B3}" type="pres">
      <dgm:prSet presAssocID="{8A2B70FD-84E0-41E0-A1B0-294CF75FF9B1}" presName="connectorText" presStyleLbl="sibTrans2D1" presStyleIdx="5" presStyleCnt="9"/>
      <dgm:spPr/>
    </dgm:pt>
    <dgm:pt modelId="{2F5066DC-84FE-4F24-B398-AEA9FA6F6967}" type="pres">
      <dgm:prSet presAssocID="{5811DE4B-7C39-4926-AD2D-4B02097DF5DA}" presName="node" presStyleLbl="node1" presStyleIdx="5" presStyleCnt="9" custScaleX="208170">
        <dgm:presLayoutVars>
          <dgm:bulletEnabled val="1"/>
        </dgm:presLayoutVars>
      </dgm:prSet>
      <dgm:spPr/>
    </dgm:pt>
    <dgm:pt modelId="{E21E0800-8FCD-40E4-B4B3-1A45CD8578BC}" type="pres">
      <dgm:prSet presAssocID="{AEF8A10E-F0CF-490A-86FA-38C92C4135F9}" presName="parTrans" presStyleLbl="sibTrans2D1" presStyleIdx="6" presStyleCnt="9" custLinFactNeighborX="23212" custLinFactNeighborY="-8520"/>
      <dgm:spPr/>
    </dgm:pt>
    <dgm:pt modelId="{30C70ED7-E750-41E6-AAB3-D16083C659AC}" type="pres">
      <dgm:prSet presAssocID="{AEF8A10E-F0CF-490A-86FA-38C92C4135F9}" presName="connectorText" presStyleLbl="sibTrans2D1" presStyleIdx="6" presStyleCnt="9"/>
      <dgm:spPr/>
    </dgm:pt>
    <dgm:pt modelId="{BF8B744D-D481-40A1-8BA5-D4814BE75F53}" type="pres">
      <dgm:prSet presAssocID="{418AAD50-5882-44C1-B632-976BD7DEE061}" presName="node" presStyleLbl="node1" presStyleIdx="6" presStyleCnt="9" custAng="19963731" custScaleX="210792" custScaleY="84214" custRadScaleRad="113381" custRadScaleInc="-844">
        <dgm:presLayoutVars>
          <dgm:bulletEnabled val="1"/>
        </dgm:presLayoutVars>
      </dgm:prSet>
      <dgm:spPr/>
    </dgm:pt>
    <dgm:pt modelId="{C94C9ED6-7BF6-48B5-BB83-7EF0A9017F49}" type="pres">
      <dgm:prSet presAssocID="{C599F688-D9F2-433C-87E6-3DAAB12BFE51}" presName="parTrans" presStyleLbl="sibTrans2D1" presStyleIdx="7" presStyleCnt="9"/>
      <dgm:spPr/>
    </dgm:pt>
    <dgm:pt modelId="{0A97A16A-99C5-4DFB-988D-4038E97389FA}" type="pres">
      <dgm:prSet presAssocID="{C599F688-D9F2-433C-87E6-3DAAB12BFE51}" presName="connectorText" presStyleLbl="sibTrans2D1" presStyleIdx="7" presStyleCnt="9"/>
      <dgm:spPr/>
    </dgm:pt>
    <dgm:pt modelId="{272EF688-CD09-4685-8100-37C0B5A705F8}" type="pres">
      <dgm:prSet presAssocID="{90E582A8-4C3E-498F-8D3A-30967F01DA34}" presName="node" presStyleLbl="node1" presStyleIdx="7" presStyleCnt="9" custScaleX="308449" custRadScaleRad="146777" custRadScaleInc="-40875">
        <dgm:presLayoutVars>
          <dgm:bulletEnabled val="1"/>
        </dgm:presLayoutVars>
      </dgm:prSet>
      <dgm:spPr/>
    </dgm:pt>
    <dgm:pt modelId="{69FC7DBB-7EB5-4556-A6F7-6CB239BE13A6}" type="pres">
      <dgm:prSet presAssocID="{A34D8B67-6033-443A-A3EA-13B373B60800}" presName="parTrans" presStyleLbl="sibTrans2D1" presStyleIdx="8" presStyleCnt="9"/>
      <dgm:spPr/>
    </dgm:pt>
    <dgm:pt modelId="{CF502145-BCFC-471F-8C44-DD33AC4C3788}" type="pres">
      <dgm:prSet presAssocID="{A34D8B67-6033-443A-A3EA-13B373B60800}" presName="connectorText" presStyleLbl="sibTrans2D1" presStyleIdx="8" presStyleCnt="9"/>
      <dgm:spPr/>
    </dgm:pt>
    <dgm:pt modelId="{AFCDC99B-BED4-47CE-8DB4-A337B2647032}" type="pres">
      <dgm:prSet presAssocID="{DE2F73F2-EAC0-4037-B2A8-B7C54E55746D}" presName="node" presStyleLbl="node1" presStyleIdx="8" presStyleCnt="9" custAng="1678125" custScaleX="160620" custRadScaleRad="105766" custRadScaleInc="-68398">
        <dgm:presLayoutVars>
          <dgm:bulletEnabled val="1"/>
        </dgm:presLayoutVars>
      </dgm:prSet>
      <dgm:spPr/>
    </dgm:pt>
  </dgm:ptLst>
  <dgm:cxnLst>
    <dgm:cxn modelId="{A05B5D03-8DC8-4832-946D-2C93F618A7CA}" srcId="{4F36CAFE-C5C5-42CB-8015-D62D82DC3194}" destId="{5811DE4B-7C39-4926-AD2D-4B02097DF5DA}" srcOrd="5" destOrd="0" parTransId="{8A2B70FD-84E0-41E0-A1B0-294CF75FF9B1}" sibTransId="{5C162092-FDB8-487B-B294-F62650ED0A03}"/>
    <dgm:cxn modelId="{28C6F113-0CDD-4244-9174-50F0F17F8494}" type="presOf" srcId="{8A2B70FD-84E0-41E0-A1B0-294CF75FF9B1}" destId="{D73BFE49-77A7-466C-A8D0-13C5373B23D6}" srcOrd="0" destOrd="0" presId="urn:microsoft.com/office/officeart/2005/8/layout/radial5"/>
    <dgm:cxn modelId="{6308FB14-6B35-46D6-BBF3-E70C457D0595}" type="presOf" srcId="{4F36CAFE-C5C5-42CB-8015-D62D82DC3194}" destId="{E0EF5347-D901-4956-A479-EF6C2F7FF669}" srcOrd="0" destOrd="0" presId="urn:microsoft.com/office/officeart/2005/8/layout/radial5"/>
    <dgm:cxn modelId="{FD388A1C-C5F2-47C1-9821-D551D2B71A1B}" type="presOf" srcId="{C599F688-D9F2-433C-87E6-3DAAB12BFE51}" destId="{C94C9ED6-7BF6-48B5-BB83-7EF0A9017F49}" srcOrd="0" destOrd="0" presId="urn:microsoft.com/office/officeart/2005/8/layout/radial5"/>
    <dgm:cxn modelId="{A038261D-9FEB-415E-B2C3-FC80EBBDA3AE}" type="presOf" srcId="{086E4EE0-125D-407C-9CB1-D31CFBE0DBBD}" destId="{52059B3F-FBEB-4773-8918-8117B1E39C61}" srcOrd="0" destOrd="0" presId="urn:microsoft.com/office/officeart/2005/8/layout/radial5"/>
    <dgm:cxn modelId="{B8CD181F-3E21-475A-AD0A-0B444B5B26BA}" type="presOf" srcId="{AEF8A10E-F0CF-490A-86FA-38C92C4135F9}" destId="{30C70ED7-E750-41E6-AAB3-D16083C659AC}" srcOrd="1" destOrd="0" presId="urn:microsoft.com/office/officeart/2005/8/layout/radial5"/>
    <dgm:cxn modelId="{34A28028-E966-4FC2-9210-21FD71066BB4}" type="presOf" srcId="{4918EEA8-587F-4CCC-9F1D-ADF5737B8ABE}" destId="{1DEF0E9D-3DAA-44E5-8F72-7C123A53FE03}" srcOrd="1" destOrd="0" presId="urn:microsoft.com/office/officeart/2005/8/layout/radial5"/>
    <dgm:cxn modelId="{DFEEDA28-E5FC-4B02-91AB-F8BAA994A161}" type="presOf" srcId="{AEF8A10E-F0CF-490A-86FA-38C92C4135F9}" destId="{E21E0800-8FCD-40E4-B4B3-1A45CD8578BC}" srcOrd="0" destOrd="0" presId="urn:microsoft.com/office/officeart/2005/8/layout/radial5"/>
    <dgm:cxn modelId="{3E364440-0AA0-4D7F-9A6C-8F93FFB02DF6}" srcId="{4F36CAFE-C5C5-42CB-8015-D62D82DC3194}" destId="{3D23D55C-995D-48D6-8576-70457FC4DF07}" srcOrd="4" destOrd="0" parTransId="{A11087CD-489B-436F-AE87-DE0267597EF6}" sibTransId="{496B0B87-EAD8-435D-B441-D1580D06894B}"/>
    <dgm:cxn modelId="{2B61F864-DA4F-45D2-A52F-316091C724F6}" type="presOf" srcId="{D93B5AFA-0714-41FA-B03F-7CBF0800FD3A}" destId="{9E4F4494-040D-4BCF-A613-FF62165913AF}" srcOrd="0" destOrd="0" presId="urn:microsoft.com/office/officeart/2005/8/layout/radial5"/>
    <dgm:cxn modelId="{2A55CA67-106F-4370-A219-0B98A93871DE}" type="presOf" srcId="{D93B5AFA-0714-41FA-B03F-7CBF0800FD3A}" destId="{3FEA1155-2241-4366-98DB-DF20C398CB11}" srcOrd="1" destOrd="0" presId="urn:microsoft.com/office/officeart/2005/8/layout/radial5"/>
    <dgm:cxn modelId="{54ED3C48-43AE-4F18-AEAE-8D13A23D8B7E}" type="presOf" srcId="{A34D8B67-6033-443A-A3EA-13B373B60800}" destId="{CF502145-BCFC-471F-8C44-DD33AC4C3788}" srcOrd="1" destOrd="0" presId="urn:microsoft.com/office/officeart/2005/8/layout/radial5"/>
    <dgm:cxn modelId="{7BE88B6C-B200-44A5-9EAF-F841169FC0B5}" type="presOf" srcId="{4918EEA8-587F-4CCC-9F1D-ADF5737B8ABE}" destId="{09EED5F5-CC7E-4318-8CF4-59D22CF7369D}" srcOrd="0" destOrd="0" presId="urn:microsoft.com/office/officeart/2005/8/layout/radial5"/>
    <dgm:cxn modelId="{DCD4B36E-DD61-4ABD-B2BA-431A971DDCFB}" type="presOf" srcId="{26B00CAB-E94A-4320-9394-C0B2E64083E6}" destId="{B5C5BE0E-C634-4858-B58E-A9D7694112E9}" srcOrd="1" destOrd="0" presId="urn:microsoft.com/office/officeart/2005/8/layout/radial5"/>
    <dgm:cxn modelId="{EC69B251-66FC-4122-83C5-56A614DA080D}" srcId="{4F36CAFE-C5C5-42CB-8015-D62D82DC3194}" destId="{1DCE56FC-FC1C-4568-8FA6-E82CE70B8A63}" srcOrd="3" destOrd="0" parTransId="{88DAC6A3-84EE-41CB-B759-8BE3D79088AB}" sibTransId="{4DF7A3D2-FC3C-4E49-A614-F461E6AF9E8E}"/>
    <dgm:cxn modelId="{AB426C73-37C9-4101-AD32-912DBC683D22}" type="presOf" srcId="{418AAD50-5882-44C1-B632-976BD7DEE061}" destId="{BF8B744D-D481-40A1-8BA5-D4814BE75F53}" srcOrd="0" destOrd="0" presId="urn:microsoft.com/office/officeart/2005/8/layout/radial5"/>
    <dgm:cxn modelId="{F2A38F54-76E1-4489-B921-33225EDB8051}" type="presOf" srcId="{A11087CD-489B-436F-AE87-DE0267597EF6}" destId="{2C4DE0C4-2A77-46DA-82CD-2F256F1784DD}" srcOrd="1" destOrd="0" presId="urn:microsoft.com/office/officeart/2005/8/layout/radial5"/>
    <dgm:cxn modelId="{9ED8385A-7CC8-4B4E-8B21-7F4045BA11EB}" type="presOf" srcId="{8A2B70FD-84E0-41E0-A1B0-294CF75FF9B1}" destId="{479F5EA4-7AD3-4E29-9446-7E135A2F68B3}" srcOrd="1" destOrd="0" presId="urn:microsoft.com/office/officeart/2005/8/layout/radial5"/>
    <dgm:cxn modelId="{82F0707D-9D5B-4E90-992C-8003502DD68A}" srcId="{4F36CAFE-C5C5-42CB-8015-D62D82DC3194}" destId="{086E4EE0-125D-407C-9CB1-D31CFBE0DBBD}" srcOrd="0" destOrd="0" parTransId="{26B00CAB-E94A-4320-9394-C0B2E64083E6}" sibTransId="{C216B117-1A43-40D4-800A-F637EDEA8247}"/>
    <dgm:cxn modelId="{73ECD17D-CC63-441F-B46E-6D2BFF316ACF}" type="presOf" srcId="{3D23D55C-995D-48D6-8576-70457FC4DF07}" destId="{0B40C733-8B72-4A71-A0FB-5669CA6B1C69}" srcOrd="0" destOrd="0" presId="urn:microsoft.com/office/officeart/2005/8/layout/radial5"/>
    <dgm:cxn modelId="{43B8CA81-FEC4-49A4-A0C2-76B9C72DF765}" type="presOf" srcId="{4C1C06CB-4113-4757-A90C-495732B66D0F}" destId="{827165FC-B433-4EEA-8EE9-BED4FF799A0B}" srcOrd="0" destOrd="0" presId="urn:microsoft.com/office/officeart/2005/8/layout/radial5"/>
    <dgm:cxn modelId="{B90008A4-50F4-462C-A963-400ECDC0D4C3}" srcId="{4F36CAFE-C5C5-42CB-8015-D62D82DC3194}" destId="{B0B84FB5-75D3-4E10-A302-1A628E1C9F90}" srcOrd="1" destOrd="0" parTransId="{D93B5AFA-0714-41FA-B03F-7CBF0800FD3A}" sibTransId="{1ED80CCC-15B2-4F40-A4CD-891C712B1538}"/>
    <dgm:cxn modelId="{002391AA-7527-4B1A-9FFC-FAEADB1274EE}" srcId="{4F36CAFE-C5C5-42CB-8015-D62D82DC3194}" destId="{4C1C06CB-4113-4757-A90C-495732B66D0F}" srcOrd="2" destOrd="0" parTransId="{4918EEA8-587F-4CCC-9F1D-ADF5737B8ABE}" sibTransId="{321C7C38-DD13-44EE-8153-5D39F485BB21}"/>
    <dgm:cxn modelId="{7EC6D8AE-F82F-4B8E-9E46-85C43B6051B6}" type="presOf" srcId="{DE2F73F2-EAC0-4037-B2A8-B7C54E55746D}" destId="{AFCDC99B-BED4-47CE-8DB4-A337B2647032}" srcOrd="0" destOrd="0" presId="urn:microsoft.com/office/officeart/2005/8/layout/radial5"/>
    <dgm:cxn modelId="{B81A48AF-37EB-4C25-88A9-9A89F557F12A}" type="presOf" srcId="{C599F688-D9F2-433C-87E6-3DAAB12BFE51}" destId="{0A97A16A-99C5-4DFB-988D-4038E97389FA}" srcOrd="1" destOrd="0" presId="urn:microsoft.com/office/officeart/2005/8/layout/radial5"/>
    <dgm:cxn modelId="{FBA35DB3-6E34-4A0A-9035-9B186BC18846}" srcId="{4F36CAFE-C5C5-42CB-8015-D62D82DC3194}" destId="{90E582A8-4C3E-498F-8D3A-30967F01DA34}" srcOrd="7" destOrd="0" parTransId="{C599F688-D9F2-433C-87E6-3DAAB12BFE51}" sibTransId="{DA086B8D-1AAC-4FEB-9822-61B57B7D3630}"/>
    <dgm:cxn modelId="{4F0DFCB3-307C-4A61-94C1-498E4FFBB8A2}" type="presOf" srcId="{1DCE56FC-FC1C-4568-8FA6-E82CE70B8A63}" destId="{1B586497-0650-4B61-8E6E-E4813BA4E701}" srcOrd="0" destOrd="0" presId="urn:microsoft.com/office/officeart/2005/8/layout/radial5"/>
    <dgm:cxn modelId="{E54DD4B5-E847-474F-A646-61689638FAA0}" srcId="{4F36CAFE-C5C5-42CB-8015-D62D82DC3194}" destId="{DE2F73F2-EAC0-4037-B2A8-B7C54E55746D}" srcOrd="8" destOrd="0" parTransId="{A34D8B67-6033-443A-A3EA-13B373B60800}" sibTransId="{679B5032-D8D2-4CA6-B5E3-93585D6B0BCD}"/>
    <dgm:cxn modelId="{788096B7-1648-4F93-BD52-12D8DCB98DFC}" type="presOf" srcId="{90E582A8-4C3E-498F-8D3A-30967F01DA34}" destId="{272EF688-CD09-4685-8100-37C0B5A705F8}" srcOrd="0" destOrd="0" presId="urn:microsoft.com/office/officeart/2005/8/layout/radial5"/>
    <dgm:cxn modelId="{98590EB8-A404-40E5-AFB2-20824DCF13BF}" type="presOf" srcId="{88DAC6A3-84EE-41CB-B759-8BE3D79088AB}" destId="{B7968B13-1809-4096-A0BB-7FE928D2B462}" srcOrd="0" destOrd="0" presId="urn:microsoft.com/office/officeart/2005/8/layout/radial5"/>
    <dgm:cxn modelId="{208CD2C1-A0D1-4075-98AB-A96FC2AE589A}" type="presOf" srcId="{88DAC6A3-84EE-41CB-B759-8BE3D79088AB}" destId="{DBC0A575-E64E-4F66-B019-B7A13358AD9C}" srcOrd="1" destOrd="0" presId="urn:microsoft.com/office/officeart/2005/8/layout/radial5"/>
    <dgm:cxn modelId="{FB3526C3-2ABF-4F98-9EE2-B379BD5E658C}" type="presOf" srcId="{5811DE4B-7C39-4926-AD2D-4B02097DF5DA}" destId="{2F5066DC-84FE-4F24-B398-AEA9FA6F6967}" srcOrd="0" destOrd="0" presId="urn:microsoft.com/office/officeart/2005/8/layout/radial5"/>
    <dgm:cxn modelId="{874CC8CE-D19E-44E1-AD3E-42847E62F6DC}" srcId="{896B3235-8B5B-45D4-9AC2-4EA5903475EB}" destId="{4F36CAFE-C5C5-42CB-8015-D62D82DC3194}" srcOrd="0" destOrd="0" parTransId="{E303D338-6C0F-4322-99C0-04CB1A956DF1}" sibTransId="{7E22670E-F4B4-4D5E-B276-E644E4C04E26}"/>
    <dgm:cxn modelId="{BFBA7BDB-BCC8-40B7-AA95-BD21A429F042}" type="presOf" srcId="{B0B84FB5-75D3-4E10-A302-1A628E1C9F90}" destId="{EF040D3B-8257-4200-ABEE-E624A750BE3E}" srcOrd="0" destOrd="0" presId="urn:microsoft.com/office/officeart/2005/8/layout/radial5"/>
    <dgm:cxn modelId="{142799DD-3445-444D-90D7-32F3EF2FA6CA}" type="presOf" srcId="{26B00CAB-E94A-4320-9394-C0B2E64083E6}" destId="{624C3CBE-8B7B-4FCC-8876-0B96738AFDB0}" srcOrd="0" destOrd="0" presId="urn:microsoft.com/office/officeart/2005/8/layout/radial5"/>
    <dgm:cxn modelId="{A40DDDEE-F195-474C-94F5-322D4E3DA3D7}" type="presOf" srcId="{A11087CD-489B-436F-AE87-DE0267597EF6}" destId="{F74BCDC1-376E-40D7-AC19-6B3BA1695836}" srcOrd="0" destOrd="0" presId="urn:microsoft.com/office/officeart/2005/8/layout/radial5"/>
    <dgm:cxn modelId="{478C36F3-41AC-4834-897B-6C483EB587F4}" type="presOf" srcId="{896B3235-8B5B-45D4-9AC2-4EA5903475EB}" destId="{18215793-003E-42DC-B6E3-5F2A5C2970A1}" srcOrd="0" destOrd="0" presId="urn:microsoft.com/office/officeart/2005/8/layout/radial5"/>
    <dgm:cxn modelId="{288383F4-A5D2-4D10-B8B6-3F33030C8399}" type="presOf" srcId="{A34D8B67-6033-443A-A3EA-13B373B60800}" destId="{69FC7DBB-7EB5-4556-A6F7-6CB239BE13A6}" srcOrd="0" destOrd="0" presId="urn:microsoft.com/office/officeart/2005/8/layout/radial5"/>
    <dgm:cxn modelId="{124995FB-F3F4-4810-81D1-735C4B3DD2DA}" srcId="{4F36CAFE-C5C5-42CB-8015-D62D82DC3194}" destId="{418AAD50-5882-44C1-B632-976BD7DEE061}" srcOrd="6" destOrd="0" parTransId="{AEF8A10E-F0CF-490A-86FA-38C92C4135F9}" sibTransId="{5501F4A2-EB98-46B1-839B-A2C4182794B4}"/>
    <dgm:cxn modelId="{EB135277-083D-4BD9-9C6C-C4C10C634018}" type="presParOf" srcId="{18215793-003E-42DC-B6E3-5F2A5C2970A1}" destId="{E0EF5347-D901-4956-A479-EF6C2F7FF669}" srcOrd="0" destOrd="0" presId="urn:microsoft.com/office/officeart/2005/8/layout/radial5"/>
    <dgm:cxn modelId="{9C8AEF1F-7171-45BD-9C8A-E0FDFE20133A}" type="presParOf" srcId="{18215793-003E-42DC-B6E3-5F2A5C2970A1}" destId="{624C3CBE-8B7B-4FCC-8876-0B96738AFDB0}" srcOrd="1" destOrd="0" presId="urn:microsoft.com/office/officeart/2005/8/layout/radial5"/>
    <dgm:cxn modelId="{CF22A228-2C79-4630-A180-210996026B02}" type="presParOf" srcId="{624C3CBE-8B7B-4FCC-8876-0B96738AFDB0}" destId="{B5C5BE0E-C634-4858-B58E-A9D7694112E9}" srcOrd="0" destOrd="0" presId="urn:microsoft.com/office/officeart/2005/8/layout/radial5"/>
    <dgm:cxn modelId="{1F17D925-69A1-42A5-AB8A-A16C9C0FDFCD}" type="presParOf" srcId="{18215793-003E-42DC-B6E3-5F2A5C2970A1}" destId="{52059B3F-FBEB-4773-8918-8117B1E39C61}" srcOrd="2" destOrd="0" presId="urn:microsoft.com/office/officeart/2005/8/layout/radial5"/>
    <dgm:cxn modelId="{5F07E95B-8B94-4472-B1C2-CA717B80D28A}" type="presParOf" srcId="{18215793-003E-42DC-B6E3-5F2A5C2970A1}" destId="{9E4F4494-040D-4BCF-A613-FF62165913AF}" srcOrd="3" destOrd="0" presId="urn:microsoft.com/office/officeart/2005/8/layout/radial5"/>
    <dgm:cxn modelId="{EACC73CD-CAA8-4644-8B90-1B92341C100D}" type="presParOf" srcId="{9E4F4494-040D-4BCF-A613-FF62165913AF}" destId="{3FEA1155-2241-4366-98DB-DF20C398CB11}" srcOrd="0" destOrd="0" presId="urn:microsoft.com/office/officeart/2005/8/layout/radial5"/>
    <dgm:cxn modelId="{B62D7278-E68A-47D3-B9DC-EBE34BF381C0}" type="presParOf" srcId="{18215793-003E-42DC-B6E3-5F2A5C2970A1}" destId="{EF040D3B-8257-4200-ABEE-E624A750BE3E}" srcOrd="4" destOrd="0" presId="urn:microsoft.com/office/officeart/2005/8/layout/radial5"/>
    <dgm:cxn modelId="{69E71F52-72C7-4C4D-8A9B-F0211CC9171C}" type="presParOf" srcId="{18215793-003E-42DC-B6E3-5F2A5C2970A1}" destId="{09EED5F5-CC7E-4318-8CF4-59D22CF7369D}" srcOrd="5" destOrd="0" presId="urn:microsoft.com/office/officeart/2005/8/layout/radial5"/>
    <dgm:cxn modelId="{D3823558-068C-4C07-A6BC-EA4B2773C194}" type="presParOf" srcId="{09EED5F5-CC7E-4318-8CF4-59D22CF7369D}" destId="{1DEF0E9D-3DAA-44E5-8F72-7C123A53FE03}" srcOrd="0" destOrd="0" presId="urn:microsoft.com/office/officeart/2005/8/layout/radial5"/>
    <dgm:cxn modelId="{8F5D911D-FC4F-4B2B-8EBA-2D2C080E0070}" type="presParOf" srcId="{18215793-003E-42DC-B6E3-5F2A5C2970A1}" destId="{827165FC-B433-4EEA-8EE9-BED4FF799A0B}" srcOrd="6" destOrd="0" presId="urn:microsoft.com/office/officeart/2005/8/layout/radial5"/>
    <dgm:cxn modelId="{AC7D71FD-7C37-46C8-B394-CB644B44049C}" type="presParOf" srcId="{18215793-003E-42DC-B6E3-5F2A5C2970A1}" destId="{B7968B13-1809-4096-A0BB-7FE928D2B462}" srcOrd="7" destOrd="0" presId="urn:microsoft.com/office/officeart/2005/8/layout/radial5"/>
    <dgm:cxn modelId="{92C3EA54-639F-4B10-9F25-72A92B17987F}" type="presParOf" srcId="{B7968B13-1809-4096-A0BB-7FE928D2B462}" destId="{DBC0A575-E64E-4F66-B019-B7A13358AD9C}" srcOrd="0" destOrd="0" presId="urn:microsoft.com/office/officeart/2005/8/layout/radial5"/>
    <dgm:cxn modelId="{C086E866-9373-4692-82CC-3288853682A6}" type="presParOf" srcId="{18215793-003E-42DC-B6E3-5F2A5C2970A1}" destId="{1B586497-0650-4B61-8E6E-E4813BA4E701}" srcOrd="8" destOrd="0" presId="urn:microsoft.com/office/officeart/2005/8/layout/radial5"/>
    <dgm:cxn modelId="{7F81DB7B-CE07-4D79-AA07-A7CA71EC4378}" type="presParOf" srcId="{18215793-003E-42DC-B6E3-5F2A5C2970A1}" destId="{F74BCDC1-376E-40D7-AC19-6B3BA1695836}" srcOrd="9" destOrd="0" presId="urn:microsoft.com/office/officeart/2005/8/layout/radial5"/>
    <dgm:cxn modelId="{140CC0E4-4D88-4C50-91B4-37993345241B}" type="presParOf" srcId="{F74BCDC1-376E-40D7-AC19-6B3BA1695836}" destId="{2C4DE0C4-2A77-46DA-82CD-2F256F1784DD}" srcOrd="0" destOrd="0" presId="urn:microsoft.com/office/officeart/2005/8/layout/radial5"/>
    <dgm:cxn modelId="{B16DFFBA-70F1-41F7-A92D-6C43176C4261}" type="presParOf" srcId="{18215793-003E-42DC-B6E3-5F2A5C2970A1}" destId="{0B40C733-8B72-4A71-A0FB-5669CA6B1C69}" srcOrd="10" destOrd="0" presId="urn:microsoft.com/office/officeart/2005/8/layout/radial5"/>
    <dgm:cxn modelId="{D25777C4-C35B-43DF-BF12-E39D86783A7C}" type="presParOf" srcId="{18215793-003E-42DC-B6E3-5F2A5C2970A1}" destId="{D73BFE49-77A7-466C-A8D0-13C5373B23D6}" srcOrd="11" destOrd="0" presId="urn:microsoft.com/office/officeart/2005/8/layout/radial5"/>
    <dgm:cxn modelId="{11A264D9-9AEA-4A23-81B1-FF7FBE668FE9}" type="presParOf" srcId="{D73BFE49-77A7-466C-A8D0-13C5373B23D6}" destId="{479F5EA4-7AD3-4E29-9446-7E135A2F68B3}" srcOrd="0" destOrd="0" presId="urn:microsoft.com/office/officeart/2005/8/layout/radial5"/>
    <dgm:cxn modelId="{62A3F564-536F-487A-9594-2CE43248551C}" type="presParOf" srcId="{18215793-003E-42DC-B6E3-5F2A5C2970A1}" destId="{2F5066DC-84FE-4F24-B398-AEA9FA6F6967}" srcOrd="12" destOrd="0" presId="urn:microsoft.com/office/officeart/2005/8/layout/radial5"/>
    <dgm:cxn modelId="{84F493EB-FBF6-4810-8864-01DD7CE68CB3}" type="presParOf" srcId="{18215793-003E-42DC-B6E3-5F2A5C2970A1}" destId="{E21E0800-8FCD-40E4-B4B3-1A45CD8578BC}" srcOrd="13" destOrd="0" presId="urn:microsoft.com/office/officeart/2005/8/layout/radial5"/>
    <dgm:cxn modelId="{CF2BD7FC-D75E-4E7A-A6B4-34CE61C870B8}" type="presParOf" srcId="{E21E0800-8FCD-40E4-B4B3-1A45CD8578BC}" destId="{30C70ED7-E750-41E6-AAB3-D16083C659AC}" srcOrd="0" destOrd="0" presId="urn:microsoft.com/office/officeart/2005/8/layout/radial5"/>
    <dgm:cxn modelId="{D776BD64-D45A-49B5-8F9C-EC324D62170B}" type="presParOf" srcId="{18215793-003E-42DC-B6E3-5F2A5C2970A1}" destId="{BF8B744D-D481-40A1-8BA5-D4814BE75F53}" srcOrd="14" destOrd="0" presId="urn:microsoft.com/office/officeart/2005/8/layout/radial5"/>
    <dgm:cxn modelId="{87F35D07-84A1-45BE-A97B-47C71740A5FC}" type="presParOf" srcId="{18215793-003E-42DC-B6E3-5F2A5C2970A1}" destId="{C94C9ED6-7BF6-48B5-BB83-7EF0A9017F49}" srcOrd="15" destOrd="0" presId="urn:microsoft.com/office/officeart/2005/8/layout/radial5"/>
    <dgm:cxn modelId="{C4A44D42-860A-4EB9-93A8-9F6F0D5270F4}" type="presParOf" srcId="{C94C9ED6-7BF6-48B5-BB83-7EF0A9017F49}" destId="{0A97A16A-99C5-4DFB-988D-4038E97389FA}" srcOrd="0" destOrd="0" presId="urn:microsoft.com/office/officeart/2005/8/layout/radial5"/>
    <dgm:cxn modelId="{531E5EA3-8628-4541-9426-E41DE1A05CF3}" type="presParOf" srcId="{18215793-003E-42DC-B6E3-5F2A5C2970A1}" destId="{272EF688-CD09-4685-8100-37C0B5A705F8}" srcOrd="16" destOrd="0" presId="urn:microsoft.com/office/officeart/2005/8/layout/radial5"/>
    <dgm:cxn modelId="{B124494E-FC0C-42A0-A09A-062DC04DAC55}" type="presParOf" srcId="{18215793-003E-42DC-B6E3-5F2A5C2970A1}" destId="{69FC7DBB-7EB5-4556-A6F7-6CB239BE13A6}" srcOrd="17" destOrd="0" presId="urn:microsoft.com/office/officeart/2005/8/layout/radial5"/>
    <dgm:cxn modelId="{DF5A3DD8-6F42-438D-B0F6-BBF68E574F17}" type="presParOf" srcId="{69FC7DBB-7EB5-4556-A6F7-6CB239BE13A6}" destId="{CF502145-BCFC-471F-8C44-DD33AC4C3788}" srcOrd="0" destOrd="0" presId="urn:microsoft.com/office/officeart/2005/8/layout/radial5"/>
    <dgm:cxn modelId="{298F3FC9-0DE5-4C5A-A299-7B68689DC944}" type="presParOf" srcId="{18215793-003E-42DC-B6E3-5F2A5C2970A1}" destId="{AFCDC99B-BED4-47CE-8DB4-A337B2647032}" srcOrd="18" destOrd="0" presId="urn:microsoft.com/office/officeart/2005/8/layout/radial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EF5347-D901-4956-A479-EF6C2F7FF669}">
      <dsp:nvSpPr>
        <dsp:cNvPr id="0" name=""/>
        <dsp:cNvSpPr/>
      </dsp:nvSpPr>
      <dsp:spPr>
        <a:xfrm>
          <a:off x="4742336" y="2056697"/>
          <a:ext cx="1020444" cy="102044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marL="0" lvl="0" indent="0" algn="ctr" defTabSz="1955800">
            <a:lnSpc>
              <a:spcPct val="90000"/>
            </a:lnSpc>
            <a:spcBef>
              <a:spcPct val="0"/>
            </a:spcBef>
            <a:spcAft>
              <a:spcPct val="35000"/>
            </a:spcAft>
            <a:buNone/>
          </a:pPr>
          <a:r>
            <a:rPr lang="bn-BD" sz="4400" kern="1200" dirty="0">
              <a:latin typeface="NikoshBAN" panose="02000000000000000000" pitchFamily="2" charset="0"/>
              <a:cs typeface="NikoshBAN" panose="02000000000000000000" pitchFamily="2" charset="0"/>
            </a:rPr>
            <a:t>পর্ব</a:t>
          </a:r>
          <a:endParaRPr lang="en-US" sz="4400" kern="1200" dirty="0">
            <a:latin typeface="NikoshBAN" panose="02000000000000000000" pitchFamily="2" charset="0"/>
            <a:cs typeface="NikoshBAN" panose="02000000000000000000" pitchFamily="2" charset="0"/>
          </a:endParaRPr>
        </a:p>
      </dsp:txBody>
      <dsp:txXfrm>
        <a:off x="4891777" y="2206138"/>
        <a:ext cx="721562" cy="721562"/>
      </dsp:txXfrm>
    </dsp:sp>
    <dsp:sp modelId="{624C3CBE-8B7B-4FCC-8876-0B96738AFDB0}">
      <dsp:nvSpPr>
        <dsp:cNvPr id="0" name=""/>
        <dsp:cNvSpPr/>
      </dsp:nvSpPr>
      <dsp:spPr>
        <a:xfrm rot="16151100">
          <a:off x="4965894" y="1457950"/>
          <a:ext cx="548228" cy="45348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rot="10800000">
        <a:off x="5034885" y="1616665"/>
        <a:ext cx="412181" cy="272093"/>
      </dsp:txXfrm>
    </dsp:sp>
    <dsp:sp modelId="{52059B3F-FBEB-4773-8918-8117B1E39C61}">
      <dsp:nvSpPr>
        <dsp:cNvPr id="0" name=""/>
        <dsp:cNvSpPr/>
      </dsp:nvSpPr>
      <dsp:spPr>
        <a:xfrm>
          <a:off x="4297497" y="222610"/>
          <a:ext cx="1858603" cy="106703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40640" rIns="0" bIns="40640" numCol="1" spcCol="1270" anchor="ctr" anchorCtr="0">
          <a:noAutofit/>
        </a:bodyPr>
        <a:lstStyle/>
        <a:p>
          <a:pPr marL="0" lvl="0" indent="0" algn="ctr" defTabSz="1422400">
            <a:lnSpc>
              <a:spcPct val="90000"/>
            </a:lnSpc>
            <a:spcBef>
              <a:spcPct val="0"/>
            </a:spcBef>
            <a:spcAft>
              <a:spcPct val="35000"/>
            </a:spcAft>
            <a:buNone/>
          </a:pPr>
          <a:r>
            <a:rPr lang="bn-BD" sz="3200" kern="1200" dirty="0">
              <a:latin typeface="NikoshBAN" panose="02000000000000000000" pitchFamily="2" charset="0"/>
              <a:cs typeface="NikoshBAN" panose="02000000000000000000" pitchFamily="2" charset="0"/>
            </a:rPr>
            <a:t>পরিফেরা</a:t>
          </a:r>
          <a:endParaRPr lang="en-US" sz="3200" kern="1200" dirty="0">
            <a:latin typeface="NikoshBAN" panose="02000000000000000000" pitchFamily="2" charset="0"/>
            <a:cs typeface="NikoshBAN" panose="02000000000000000000" pitchFamily="2" charset="0"/>
          </a:endParaRPr>
        </a:p>
      </dsp:txBody>
      <dsp:txXfrm>
        <a:off x="4569683" y="378874"/>
        <a:ext cx="1314231" cy="754506"/>
      </dsp:txXfrm>
    </dsp:sp>
    <dsp:sp modelId="{9E4F4494-040D-4BCF-A613-FF62165913AF}">
      <dsp:nvSpPr>
        <dsp:cNvPr id="0" name=""/>
        <dsp:cNvSpPr/>
      </dsp:nvSpPr>
      <dsp:spPr>
        <a:xfrm rot="19105404">
          <a:off x="5748026" y="1695577"/>
          <a:ext cx="517993" cy="45348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5765163" y="1831417"/>
        <a:ext cx="381946" cy="272093"/>
      </dsp:txXfrm>
    </dsp:sp>
    <dsp:sp modelId="{EF040D3B-8257-4200-ABEE-E624A750BE3E}">
      <dsp:nvSpPr>
        <dsp:cNvPr id="0" name=""/>
        <dsp:cNvSpPr/>
      </dsp:nvSpPr>
      <dsp:spPr>
        <a:xfrm rot="19113059">
          <a:off x="6057314" y="418981"/>
          <a:ext cx="2030214" cy="1067034"/>
        </a:xfrm>
        <a:prstGeom prst="ellipse">
          <a:avLst/>
        </a:prstGeom>
        <a:solidFill>
          <a:schemeClr val="accent3"/>
        </a:solidFill>
        <a:ln w="38100" cap="flat" cmpd="sng" algn="ctr">
          <a:solidFill>
            <a:schemeClr val="lt1"/>
          </a:solidFill>
          <a:prstDash val="solid"/>
        </a:ln>
        <a:effectLst/>
      </dsp:spPr>
      <dsp:style>
        <a:lnRef idx="3">
          <a:schemeClr val="lt1"/>
        </a:lnRef>
        <a:fillRef idx="1">
          <a:schemeClr val="accent3"/>
        </a:fillRef>
        <a:effectRef idx="1">
          <a:schemeClr val="accent3"/>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bn-BD" sz="3200" kern="1200" dirty="0">
              <a:latin typeface="NikoshBAN" panose="02000000000000000000" pitchFamily="2" charset="0"/>
              <a:cs typeface="NikoshBAN" panose="02000000000000000000" pitchFamily="2" charset="0"/>
            </a:rPr>
            <a:t>নিডারিয়া</a:t>
          </a:r>
          <a:endParaRPr lang="en-US" sz="3200" kern="1200" dirty="0">
            <a:latin typeface="NikoshBAN" panose="02000000000000000000" pitchFamily="2" charset="0"/>
            <a:cs typeface="NikoshBAN" panose="02000000000000000000" pitchFamily="2" charset="0"/>
          </a:endParaRPr>
        </a:p>
      </dsp:txBody>
      <dsp:txXfrm>
        <a:off x="6354632" y="575245"/>
        <a:ext cx="1435578" cy="754506"/>
      </dsp:txXfrm>
    </dsp:sp>
    <dsp:sp modelId="{09EED5F5-CC7E-4318-8CF4-59D22CF7369D}">
      <dsp:nvSpPr>
        <dsp:cNvPr id="0" name=""/>
        <dsp:cNvSpPr/>
      </dsp:nvSpPr>
      <dsp:spPr>
        <a:xfrm rot="21167340">
          <a:off x="5955271" y="2220782"/>
          <a:ext cx="481850" cy="45348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5955809" y="2320019"/>
        <a:ext cx="345803" cy="272093"/>
      </dsp:txXfrm>
    </dsp:sp>
    <dsp:sp modelId="{827165FC-B433-4EEA-8EE9-BED4FF799A0B}">
      <dsp:nvSpPr>
        <dsp:cNvPr id="0" name=""/>
        <dsp:cNvSpPr/>
      </dsp:nvSpPr>
      <dsp:spPr>
        <a:xfrm rot="21069939">
          <a:off x="6593445" y="1559889"/>
          <a:ext cx="3093280" cy="128337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bn-BD" sz="3200" kern="1200">
              <a:latin typeface="NikoshBAN" panose="02000000000000000000" pitchFamily="2" charset="0"/>
              <a:cs typeface="NikoshBAN" panose="02000000000000000000" pitchFamily="2" charset="0"/>
            </a:rPr>
            <a:t>প্লাটিহেলমিনথিস</a:t>
          </a:r>
          <a:endParaRPr lang="en-US" sz="3200" kern="1200" dirty="0">
            <a:latin typeface="NikoshBAN" panose="02000000000000000000" pitchFamily="2" charset="0"/>
            <a:cs typeface="NikoshBAN" panose="02000000000000000000" pitchFamily="2" charset="0"/>
          </a:endParaRPr>
        </a:p>
      </dsp:txBody>
      <dsp:txXfrm>
        <a:off x="7046445" y="1747835"/>
        <a:ext cx="2187280" cy="907483"/>
      </dsp:txXfrm>
    </dsp:sp>
    <dsp:sp modelId="{B7968B13-1809-4096-A0BB-7FE928D2B462}">
      <dsp:nvSpPr>
        <dsp:cNvPr id="0" name=""/>
        <dsp:cNvSpPr/>
      </dsp:nvSpPr>
      <dsp:spPr>
        <a:xfrm rot="1612800">
          <a:off x="5858095" y="2767690"/>
          <a:ext cx="475743" cy="45348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5865445" y="2827633"/>
        <a:ext cx="339696" cy="272093"/>
      </dsp:txXfrm>
    </dsp:sp>
    <dsp:sp modelId="{1B586497-0650-4B61-8E6E-E4813BA4E701}">
      <dsp:nvSpPr>
        <dsp:cNvPr id="0" name=""/>
        <dsp:cNvSpPr/>
      </dsp:nvSpPr>
      <dsp:spPr>
        <a:xfrm rot="1832628">
          <a:off x="6239624" y="3035395"/>
          <a:ext cx="1979360" cy="1067034"/>
        </a:xfrm>
        <a:prstGeom prst="ellipse">
          <a:avLst/>
        </a:prstGeom>
        <a:solidFill>
          <a:schemeClr val="accent2"/>
        </a:solidFill>
        <a:ln w="12700" cap="flat" cmpd="sng" algn="ctr">
          <a:solidFill>
            <a:schemeClr val="accent2">
              <a:shade val="95000"/>
              <a:satMod val="105000"/>
            </a:schemeClr>
          </a:solidFill>
          <a:prstDash val="solid"/>
        </a:ln>
        <a:effectLst>
          <a:outerShdw blurRad="50800" dist="25400" algn="bl" rotWithShape="0">
            <a:srgbClr val="000000">
              <a:alpha val="60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bn-BD" sz="3200" kern="1200" dirty="0">
              <a:latin typeface="NikoshBAN" panose="02000000000000000000" pitchFamily="2" charset="0"/>
              <a:cs typeface="NikoshBAN" panose="02000000000000000000" pitchFamily="2" charset="0"/>
            </a:rPr>
            <a:t>নেমাটোডা</a:t>
          </a:r>
          <a:endParaRPr lang="en-US" sz="3200" kern="1200" dirty="0">
            <a:latin typeface="NikoshBAN" panose="02000000000000000000" pitchFamily="2" charset="0"/>
            <a:cs typeface="NikoshBAN" panose="02000000000000000000" pitchFamily="2" charset="0"/>
          </a:endParaRPr>
        </a:p>
      </dsp:txBody>
      <dsp:txXfrm>
        <a:off x="6529495" y="3191659"/>
        <a:ext cx="1399618" cy="754506"/>
      </dsp:txXfrm>
    </dsp:sp>
    <dsp:sp modelId="{F74BCDC1-376E-40D7-AC19-6B3BA1695836}">
      <dsp:nvSpPr>
        <dsp:cNvPr id="0" name=""/>
        <dsp:cNvSpPr/>
      </dsp:nvSpPr>
      <dsp:spPr>
        <a:xfrm rot="3582780">
          <a:off x="5350965" y="3021701"/>
          <a:ext cx="484203" cy="45348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5384682" y="3053660"/>
        <a:ext cx="348156" cy="272093"/>
      </dsp:txXfrm>
    </dsp:sp>
    <dsp:sp modelId="{0B40C733-8B72-4A71-A0FB-5669CA6B1C69}">
      <dsp:nvSpPr>
        <dsp:cNvPr id="0" name=""/>
        <dsp:cNvSpPr/>
      </dsp:nvSpPr>
      <dsp:spPr>
        <a:xfrm rot="3434581">
          <a:off x="5244267" y="3773309"/>
          <a:ext cx="2048962" cy="106703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bn-BD" sz="3200" kern="1200" dirty="0">
              <a:latin typeface="NikoshBAN" panose="02000000000000000000" pitchFamily="2" charset="0"/>
              <a:cs typeface="NikoshBAN" panose="02000000000000000000" pitchFamily="2" charset="0"/>
            </a:rPr>
            <a:t>অ্যানেলিডা</a:t>
          </a:r>
          <a:endParaRPr lang="en-US" sz="3200" kern="1200" dirty="0">
            <a:latin typeface="NikoshBAN" panose="02000000000000000000" pitchFamily="2" charset="0"/>
            <a:cs typeface="NikoshBAN" panose="02000000000000000000" pitchFamily="2" charset="0"/>
          </a:endParaRPr>
        </a:p>
      </dsp:txBody>
      <dsp:txXfrm>
        <a:off x="5544331" y="3929573"/>
        <a:ext cx="1448834" cy="754506"/>
      </dsp:txXfrm>
    </dsp:sp>
    <dsp:sp modelId="{D73BFE49-77A7-466C-A8D0-13C5373B23D6}">
      <dsp:nvSpPr>
        <dsp:cNvPr id="0" name=""/>
        <dsp:cNvSpPr/>
      </dsp:nvSpPr>
      <dsp:spPr>
        <a:xfrm rot="6600000">
          <a:off x="4664302" y="3257260"/>
          <a:ext cx="508930" cy="45348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rot="10800000">
        <a:off x="4755591" y="3284037"/>
        <a:ext cx="372883" cy="272093"/>
      </dsp:txXfrm>
    </dsp:sp>
    <dsp:sp modelId="{2F5066DC-84FE-4F24-B398-AEA9FA6F6967}">
      <dsp:nvSpPr>
        <dsp:cNvPr id="0" name=""/>
        <dsp:cNvSpPr/>
      </dsp:nvSpPr>
      <dsp:spPr>
        <a:xfrm>
          <a:off x="3447723" y="3940735"/>
          <a:ext cx="2221246" cy="1067034"/>
        </a:xfrm>
        <a:prstGeom prst="ellipse">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bn-BD" sz="3200" kern="1200" dirty="0">
              <a:latin typeface="NikoshBAN" panose="02000000000000000000" pitchFamily="2" charset="0"/>
              <a:cs typeface="NikoshBAN" panose="02000000000000000000" pitchFamily="2" charset="0"/>
            </a:rPr>
            <a:t>আর্থ্রোপোডা</a:t>
          </a:r>
          <a:endParaRPr lang="en-US" sz="3200" kern="1200" dirty="0">
            <a:latin typeface="NikoshBAN" panose="02000000000000000000" pitchFamily="2" charset="0"/>
            <a:cs typeface="NikoshBAN" panose="02000000000000000000" pitchFamily="2" charset="0"/>
          </a:endParaRPr>
        </a:p>
      </dsp:txBody>
      <dsp:txXfrm>
        <a:off x="3773017" y="4096999"/>
        <a:ext cx="1570658" cy="754506"/>
      </dsp:txXfrm>
    </dsp:sp>
    <dsp:sp modelId="{E21E0800-8FCD-40E4-B4B3-1A45CD8578BC}">
      <dsp:nvSpPr>
        <dsp:cNvPr id="0" name=""/>
        <dsp:cNvSpPr/>
      </dsp:nvSpPr>
      <dsp:spPr>
        <a:xfrm rot="8989872">
          <a:off x="4219672" y="2814927"/>
          <a:ext cx="558792" cy="45348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rot="10800000">
        <a:off x="4346505" y="2871440"/>
        <a:ext cx="422745" cy="272093"/>
      </dsp:txXfrm>
    </dsp:sp>
    <dsp:sp modelId="{BF8B744D-D481-40A1-8BA5-D4814BE75F53}">
      <dsp:nvSpPr>
        <dsp:cNvPr id="0" name=""/>
        <dsp:cNvSpPr/>
      </dsp:nvSpPr>
      <dsp:spPr>
        <a:xfrm rot="19963731">
          <a:off x="2138325" y="3274161"/>
          <a:ext cx="2249223" cy="89859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bn-BD" sz="3200" kern="1200" dirty="0">
              <a:latin typeface="NikoshBAN" panose="02000000000000000000" pitchFamily="2" charset="0"/>
              <a:cs typeface="NikoshBAN" panose="02000000000000000000" pitchFamily="2" charset="0"/>
            </a:rPr>
            <a:t>মলাস্কা</a:t>
          </a:r>
          <a:endParaRPr lang="en-US" sz="3200" kern="1200" dirty="0">
            <a:latin typeface="NikoshBAN" panose="02000000000000000000" pitchFamily="2" charset="0"/>
            <a:cs typeface="NikoshBAN" panose="02000000000000000000" pitchFamily="2" charset="0"/>
          </a:endParaRPr>
        </a:p>
      </dsp:txBody>
      <dsp:txXfrm>
        <a:off x="2467716" y="3405757"/>
        <a:ext cx="1590441" cy="635400"/>
      </dsp:txXfrm>
    </dsp:sp>
    <dsp:sp modelId="{C94C9ED6-7BF6-48B5-BB83-7EF0A9017F49}">
      <dsp:nvSpPr>
        <dsp:cNvPr id="0" name=""/>
        <dsp:cNvSpPr/>
      </dsp:nvSpPr>
      <dsp:spPr>
        <a:xfrm rot="10909500">
          <a:off x="4119998" y="2311100"/>
          <a:ext cx="440112" cy="45348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rot="10800000">
        <a:off x="4251999" y="2403900"/>
        <a:ext cx="308078" cy="272093"/>
      </dsp:txXfrm>
    </dsp:sp>
    <dsp:sp modelId="{272EF688-CD09-4685-8100-37C0B5A705F8}">
      <dsp:nvSpPr>
        <dsp:cNvPr id="0" name=""/>
        <dsp:cNvSpPr/>
      </dsp:nvSpPr>
      <dsp:spPr>
        <a:xfrm>
          <a:off x="629247" y="1938524"/>
          <a:ext cx="3291257" cy="1067034"/>
        </a:xfrm>
        <a:prstGeom prst="ellipse">
          <a:avLst/>
        </a:prstGeom>
        <a:solidFill>
          <a:schemeClr val="accent3">
            <a:tint val="55000"/>
          </a:schemeClr>
        </a:solidFill>
        <a:ln w="12700" cap="flat" cmpd="sng" algn="ctr">
          <a:solidFill>
            <a:schemeClr val="accent3">
              <a:shade val="95000"/>
              <a:satMod val="105000"/>
            </a:schemeClr>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bn-BD" sz="3200" kern="1200" dirty="0">
              <a:latin typeface="NikoshBAN" panose="02000000000000000000" pitchFamily="2" charset="0"/>
              <a:cs typeface="NikoshBAN" panose="02000000000000000000" pitchFamily="2" charset="0"/>
            </a:rPr>
            <a:t>একাইনোডারমাটা</a:t>
          </a:r>
          <a:endParaRPr lang="en-US" sz="3200" kern="1200" dirty="0">
            <a:latin typeface="NikoshBAN" panose="02000000000000000000" pitchFamily="2" charset="0"/>
            <a:cs typeface="NikoshBAN" panose="02000000000000000000" pitchFamily="2" charset="0"/>
          </a:endParaRPr>
        </a:p>
      </dsp:txBody>
      <dsp:txXfrm>
        <a:off x="1111240" y="2094788"/>
        <a:ext cx="2327271" cy="754506"/>
      </dsp:txXfrm>
    </dsp:sp>
    <dsp:sp modelId="{69FC7DBB-7EB5-4556-A6F7-6CB239BE13A6}">
      <dsp:nvSpPr>
        <dsp:cNvPr id="0" name=""/>
        <dsp:cNvSpPr/>
      </dsp:nvSpPr>
      <dsp:spPr>
        <a:xfrm rot="12979224">
          <a:off x="4219011" y="1765301"/>
          <a:ext cx="503070" cy="45348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rot="10800000">
        <a:off x="4341842" y="1896289"/>
        <a:ext cx="367023" cy="272093"/>
      </dsp:txXfrm>
    </dsp:sp>
    <dsp:sp modelId="{AFCDC99B-BED4-47CE-8DB4-A337B2647032}">
      <dsp:nvSpPr>
        <dsp:cNvPr id="0" name=""/>
        <dsp:cNvSpPr/>
      </dsp:nvSpPr>
      <dsp:spPr>
        <a:xfrm rot="1678125">
          <a:off x="2665928" y="761867"/>
          <a:ext cx="1713871" cy="1067034"/>
        </a:xfrm>
        <a:prstGeom prst="ellipse">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bn-BD" sz="3200" kern="1200" dirty="0">
              <a:latin typeface="NikoshBAN" panose="02000000000000000000" pitchFamily="2" charset="0"/>
              <a:cs typeface="NikoshBAN" panose="02000000000000000000" pitchFamily="2" charset="0"/>
            </a:rPr>
            <a:t>কর্ডাটা</a:t>
          </a:r>
          <a:endParaRPr lang="en-US" sz="3200" kern="1200" dirty="0">
            <a:latin typeface="NikoshBAN" panose="02000000000000000000" pitchFamily="2" charset="0"/>
            <a:cs typeface="NikoshBAN" panose="02000000000000000000" pitchFamily="2" charset="0"/>
          </a:endParaRPr>
        </a:p>
      </dsp:txBody>
      <dsp:txXfrm>
        <a:off x="2916919" y="918131"/>
        <a:ext cx="1211889" cy="754506"/>
      </dsp:txXfrm>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694596-1DE3-40A2-AC58-D5B2307FCF94}" type="datetimeFigureOut">
              <a:rPr lang="en-US" smtClean="0"/>
              <a:t>2/27/2020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F1CF17-56BE-48B5-99A9-9ED52172BF5D}" type="slidenum">
              <a:rPr lang="en-US" smtClean="0"/>
              <a:t>‹#›</a:t>
            </a:fld>
            <a:endParaRPr lang="en-US"/>
          </a:p>
        </p:txBody>
      </p:sp>
    </p:spTree>
    <p:extLst>
      <p:ext uri="{BB962C8B-B14F-4D97-AF65-F5344CB8AC3E}">
        <p14:creationId xmlns:p14="http://schemas.microsoft.com/office/powerpoint/2010/main" val="1092972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a:solidFill>
                  <a:srgbClr val="7030A0"/>
                </a:solidFill>
                <a:latin typeface="NikoshBAN" panose="02000000000000000000" pitchFamily="2" charset="0"/>
                <a:cs typeface="NikoshBAN" panose="02000000000000000000" pitchFamily="2" charset="0"/>
              </a:rPr>
              <a:t>ভিডিওটি</a:t>
            </a:r>
            <a:r>
              <a:rPr lang="bn-BD" baseline="0" dirty="0">
                <a:solidFill>
                  <a:srgbClr val="7030A0"/>
                </a:solidFill>
                <a:latin typeface="NikoshBAN" panose="02000000000000000000" pitchFamily="2" charset="0"/>
                <a:cs typeface="NikoshBAN" panose="02000000000000000000" pitchFamily="2" charset="0"/>
              </a:rPr>
              <a:t> দেখার জন্য ক্লিক করুন</a:t>
            </a:r>
            <a:r>
              <a:rPr lang="bn-BD" baseline="0" dirty="0">
                <a:solidFill>
                  <a:srgbClr val="0070C0"/>
                </a:solidFill>
                <a:latin typeface="NikoshBAN" panose="02000000000000000000" pitchFamily="2" charset="0"/>
                <a:cs typeface="NikoshBAN" panose="02000000000000000000" pitchFamily="2" charset="0"/>
              </a:rPr>
              <a:t>।</a:t>
            </a:r>
            <a:endParaRPr lang="en-US" dirty="0">
              <a:solidFill>
                <a:srgbClr val="0070C0"/>
              </a:solidFill>
              <a:latin typeface="NikoshBAN" panose="02000000000000000000" pitchFamily="2" charset="0"/>
              <a:cs typeface="NikoshBAN" panose="02000000000000000000" pitchFamily="2" charset="0"/>
            </a:endParaRPr>
          </a:p>
        </p:txBody>
      </p:sp>
      <p:sp>
        <p:nvSpPr>
          <p:cNvPr id="4" name="Slide Number Placeholder 3"/>
          <p:cNvSpPr>
            <a:spLocks noGrp="1"/>
          </p:cNvSpPr>
          <p:nvPr>
            <p:ph type="sldNum" sz="quarter" idx="10"/>
          </p:nvPr>
        </p:nvSpPr>
        <p:spPr/>
        <p:txBody>
          <a:bodyPr/>
          <a:lstStyle/>
          <a:p>
            <a:fld id="{00F1CF17-56BE-48B5-99A9-9ED52172BF5D}" type="slidenum">
              <a:rPr lang="en-US" smtClean="0"/>
              <a:t>3</a:t>
            </a:fld>
            <a:endParaRPr lang="en-US"/>
          </a:p>
        </p:txBody>
      </p:sp>
    </p:spTree>
    <p:extLst>
      <p:ext uri="{BB962C8B-B14F-4D97-AF65-F5344CB8AC3E}">
        <p14:creationId xmlns:p14="http://schemas.microsoft.com/office/powerpoint/2010/main" val="60122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F1CF17-56BE-48B5-99A9-9ED52172BF5D}" type="slidenum">
              <a:rPr lang="en-US" smtClean="0"/>
              <a:t>4</a:t>
            </a:fld>
            <a:endParaRPr lang="en-US"/>
          </a:p>
        </p:txBody>
      </p:sp>
    </p:spTree>
    <p:extLst>
      <p:ext uri="{BB962C8B-B14F-4D97-AF65-F5344CB8AC3E}">
        <p14:creationId xmlns:p14="http://schemas.microsoft.com/office/powerpoint/2010/main" val="3629921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F1CF17-56BE-48B5-99A9-9ED52172BF5D}" type="slidenum">
              <a:rPr lang="en-US" smtClean="0"/>
              <a:t>6</a:t>
            </a:fld>
            <a:endParaRPr lang="en-US"/>
          </a:p>
        </p:txBody>
      </p:sp>
    </p:spTree>
    <p:extLst>
      <p:ext uri="{BB962C8B-B14F-4D97-AF65-F5344CB8AC3E}">
        <p14:creationId xmlns:p14="http://schemas.microsoft.com/office/powerpoint/2010/main" val="28081822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a:t>ছবির</a:t>
            </a:r>
            <a:r>
              <a:rPr lang="bn-BD" baseline="0" dirty="0"/>
              <a:t> উপর দুইবার ক্লিক করলে নাম চলে যাবে। তারপর ছবির বাইরে ক্লিক করলে ছবি চলে যাবে। </a:t>
            </a:r>
            <a:endParaRPr lang="en-US" dirty="0"/>
          </a:p>
          <a:p>
            <a:endParaRPr lang="en-US" dirty="0"/>
          </a:p>
        </p:txBody>
      </p:sp>
      <p:sp>
        <p:nvSpPr>
          <p:cNvPr id="4" name="Slide Number Placeholder 3"/>
          <p:cNvSpPr>
            <a:spLocks noGrp="1"/>
          </p:cNvSpPr>
          <p:nvPr>
            <p:ph type="sldNum" sz="quarter" idx="10"/>
          </p:nvPr>
        </p:nvSpPr>
        <p:spPr/>
        <p:txBody>
          <a:bodyPr/>
          <a:lstStyle/>
          <a:p>
            <a:fld id="{00F1CF17-56BE-48B5-99A9-9ED52172BF5D}" type="slidenum">
              <a:rPr lang="en-US" smtClean="0"/>
              <a:t>9</a:t>
            </a:fld>
            <a:endParaRPr lang="en-US"/>
          </a:p>
        </p:txBody>
      </p:sp>
    </p:spTree>
    <p:extLst>
      <p:ext uri="{BB962C8B-B14F-4D97-AF65-F5344CB8AC3E}">
        <p14:creationId xmlns:p14="http://schemas.microsoft.com/office/powerpoint/2010/main" val="1560718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baseline="0" dirty="0"/>
              <a:t>। </a:t>
            </a:r>
            <a:endParaRPr lang="en-US" dirty="0"/>
          </a:p>
          <a:p>
            <a:endParaRPr lang="en-US" dirty="0"/>
          </a:p>
        </p:txBody>
      </p:sp>
      <p:sp>
        <p:nvSpPr>
          <p:cNvPr id="4" name="Slide Number Placeholder 3"/>
          <p:cNvSpPr>
            <a:spLocks noGrp="1"/>
          </p:cNvSpPr>
          <p:nvPr>
            <p:ph type="sldNum" sz="quarter" idx="10"/>
          </p:nvPr>
        </p:nvSpPr>
        <p:spPr/>
        <p:txBody>
          <a:bodyPr/>
          <a:lstStyle/>
          <a:p>
            <a:fld id="{00F1CF17-56BE-48B5-99A9-9ED52172BF5D}" type="slidenum">
              <a:rPr lang="en-US" smtClean="0"/>
              <a:t>11</a:t>
            </a:fld>
            <a:endParaRPr lang="en-US"/>
          </a:p>
        </p:txBody>
      </p:sp>
    </p:spTree>
    <p:extLst>
      <p:ext uri="{BB962C8B-B14F-4D97-AF65-F5344CB8AC3E}">
        <p14:creationId xmlns:p14="http://schemas.microsoft.com/office/powerpoint/2010/main" val="23353068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a:t>ছবির</a:t>
            </a:r>
            <a:r>
              <a:rPr lang="bn-BD" baseline="0" dirty="0"/>
              <a:t> উপর দুইবার ক্লিক করলে নাম চলে যাবে। তারপর ছবির বাইরে ক্লিক করলে ছবি চলে যাবে। </a:t>
            </a:r>
            <a:endParaRPr lang="en-US" dirty="0"/>
          </a:p>
          <a:p>
            <a:endParaRPr lang="en-US" dirty="0"/>
          </a:p>
        </p:txBody>
      </p:sp>
      <p:sp>
        <p:nvSpPr>
          <p:cNvPr id="4" name="Slide Number Placeholder 3"/>
          <p:cNvSpPr>
            <a:spLocks noGrp="1"/>
          </p:cNvSpPr>
          <p:nvPr>
            <p:ph type="sldNum" sz="quarter" idx="10"/>
          </p:nvPr>
        </p:nvSpPr>
        <p:spPr/>
        <p:txBody>
          <a:bodyPr/>
          <a:lstStyle/>
          <a:p>
            <a:fld id="{00F1CF17-56BE-48B5-99A9-9ED52172BF5D}" type="slidenum">
              <a:rPr lang="en-US" smtClean="0"/>
              <a:t>13</a:t>
            </a:fld>
            <a:endParaRPr lang="en-US"/>
          </a:p>
        </p:txBody>
      </p:sp>
    </p:spTree>
    <p:extLst>
      <p:ext uri="{BB962C8B-B14F-4D97-AF65-F5344CB8AC3E}">
        <p14:creationId xmlns:p14="http://schemas.microsoft.com/office/powerpoint/2010/main" val="5423835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a:t>উত্তর</a:t>
            </a:r>
            <a:r>
              <a:rPr lang="bn-BD" baseline="0" dirty="0"/>
              <a:t> গুলোর উপর ক্লিক করুন।</a:t>
            </a:r>
            <a:endParaRPr lang="en-US" dirty="0"/>
          </a:p>
        </p:txBody>
      </p:sp>
      <p:sp>
        <p:nvSpPr>
          <p:cNvPr id="4" name="Slide Number Placeholder 3"/>
          <p:cNvSpPr>
            <a:spLocks noGrp="1"/>
          </p:cNvSpPr>
          <p:nvPr>
            <p:ph type="sldNum" sz="quarter" idx="10"/>
          </p:nvPr>
        </p:nvSpPr>
        <p:spPr/>
        <p:txBody>
          <a:bodyPr/>
          <a:lstStyle/>
          <a:p>
            <a:fld id="{00F1CF17-56BE-48B5-99A9-9ED52172BF5D}" type="slidenum">
              <a:rPr lang="en-US" smtClean="0"/>
              <a:t>16</a:t>
            </a:fld>
            <a:endParaRPr lang="en-US"/>
          </a:p>
        </p:txBody>
      </p:sp>
    </p:spTree>
    <p:extLst>
      <p:ext uri="{BB962C8B-B14F-4D97-AF65-F5344CB8AC3E}">
        <p14:creationId xmlns:p14="http://schemas.microsoft.com/office/powerpoint/2010/main" val="20297987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F1CF17-56BE-48B5-99A9-9ED52172BF5D}" type="slidenum">
              <a:rPr lang="en-US" smtClean="0"/>
              <a:t>18</a:t>
            </a:fld>
            <a:endParaRPr lang="en-US"/>
          </a:p>
        </p:txBody>
      </p:sp>
    </p:spTree>
    <p:extLst>
      <p:ext uri="{BB962C8B-B14F-4D97-AF65-F5344CB8AC3E}">
        <p14:creationId xmlns:p14="http://schemas.microsoft.com/office/powerpoint/2010/main" val="3801213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126C8B1-BDE7-4A4B-BDD9-D93131DBB8CD}" type="datetimeFigureOut">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E2C9A-EE1B-484E-B781-C4E1DC012F6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26C8B1-BDE7-4A4B-BDD9-D93131DBB8CD}" type="datetimeFigureOut">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E2C9A-EE1B-484E-B781-C4E1DC012F6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26C8B1-BDE7-4A4B-BDD9-D93131DBB8CD}" type="datetimeFigureOut">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E2C9A-EE1B-484E-B781-C4E1DC012F6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26C8B1-BDE7-4A4B-BDD9-D93131DBB8CD}" type="datetimeFigureOut">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E2C9A-EE1B-484E-B781-C4E1DC012F6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26C8B1-BDE7-4A4B-BDD9-D93131DBB8CD}" type="datetimeFigureOut">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1E2C9A-EE1B-484E-B781-C4E1DC012F6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126C8B1-BDE7-4A4B-BDD9-D93131DBB8CD}" type="datetimeFigureOut">
              <a:rPr lang="en-US" smtClean="0"/>
              <a:t>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1E2C9A-EE1B-484E-B781-C4E1DC012F6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126C8B1-BDE7-4A4B-BDD9-D93131DBB8CD}" type="datetimeFigureOut">
              <a:rPr lang="en-US" smtClean="0"/>
              <a:t>2/27/2020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1E2C9A-EE1B-484E-B781-C4E1DC012F6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126C8B1-BDE7-4A4B-BDD9-D93131DBB8CD}" type="datetimeFigureOut">
              <a:rPr lang="en-US" smtClean="0"/>
              <a:t>2/27/2020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1E2C9A-EE1B-484E-B781-C4E1DC012F6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26C8B1-BDE7-4A4B-BDD9-D93131DBB8CD}" type="datetimeFigureOut">
              <a:rPr lang="en-US" smtClean="0"/>
              <a:t>2/27/2020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1E2C9A-EE1B-484E-B781-C4E1DC012F6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26C8B1-BDE7-4A4B-BDD9-D93131DBB8CD}" type="datetimeFigureOut">
              <a:rPr lang="en-US" smtClean="0"/>
              <a:t>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1E2C9A-EE1B-484E-B781-C4E1DC012F69}" type="slidenum">
              <a:rPr lang="en-US" smtClean="0"/>
              <a:t>‹#›</a:t>
            </a:fld>
            <a:endParaRPr lang="en-US"/>
          </a:p>
        </p:txBody>
      </p:sp>
      <p:sp>
        <p:nvSpPr>
          <p:cNvPr id="9" name="Content Placeholder 8"/>
          <p:cNvSpPr>
            <a:spLocks noGrp="1"/>
          </p:cNvSpPr>
          <p:nvPr>
            <p:ph sz="quarter" idx="13"/>
          </p:nvPr>
        </p:nvSpPr>
        <p:spPr>
          <a:xfrm>
            <a:off x="406400" y="381000"/>
            <a:ext cx="103632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8126C8B1-BDE7-4A4B-BDD9-D93131DBB8CD}" type="datetimeFigureOut">
              <a:rPr lang="en-US" smtClean="0"/>
              <a:t>2/27/2020</a:t>
            </a:fld>
            <a:endParaRPr lang="en-US"/>
          </a:p>
        </p:txBody>
      </p:sp>
      <p:sp>
        <p:nvSpPr>
          <p:cNvPr id="9" name="Slide Number Placeholder 8"/>
          <p:cNvSpPr>
            <a:spLocks noGrp="1"/>
          </p:cNvSpPr>
          <p:nvPr>
            <p:ph type="sldNum" sz="quarter" idx="11"/>
          </p:nvPr>
        </p:nvSpPr>
        <p:spPr/>
        <p:txBody>
          <a:bodyPr/>
          <a:lstStyle/>
          <a:p>
            <a:fld id="{C91E2C9A-EE1B-484E-B781-C4E1DC012F69}"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91E2C9A-EE1B-484E-B781-C4E1DC012F69}" type="slidenum">
              <a:rPr lang="en-US" smtClean="0"/>
              <a:t>‹#›</a:t>
            </a:fld>
            <a:endParaRPr lang="en-US"/>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8126C8B1-BDE7-4A4B-BDD9-D93131DBB8CD}" type="datetimeFigureOut">
              <a:rPr lang="en-US" smtClean="0"/>
              <a:t>2/27/2020</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7720" y="136851"/>
            <a:ext cx="3285995" cy="114300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r>
              <a:rPr lang="bn-BD" sz="9600" dirty="0">
                <a:latin typeface="NikoshBAN" panose="02000000000000000000" pitchFamily="2" charset="0"/>
                <a:cs typeface="NikoshBAN" panose="02000000000000000000" pitchFamily="2" charset="0"/>
              </a:rPr>
              <a:t>স্বাগতম</a:t>
            </a:r>
            <a:endParaRPr lang="en-US" sz="9600" dirty="0">
              <a:latin typeface="NikoshBAN" panose="02000000000000000000" pitchFamily="2" charset="0"/>
              <a:cs typeface="NikoshBAN" panose="02000000000000000000" pitchFamily="2" charset="0"/>
            </a:endParaRPr>
          </a:p>
        </p:txBody>
      </p:sp>
      <p:pic>
        <p:nvPicPr>
          <p:cNvPr id="3074" name="Picture 2" descr="G:\CONTENT\FLOWER\Capture.JPG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1402" y="1281941"/>
            <a:ext cx="6626269" cy="55760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203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5"/>
          <p:cNvSpPr txBox="1">
            <a:spLocks/>
          </p:cNvSpPr>
          <p:nvPr/>
        </p:nvSpPr>
        <p:spPr>
          <a:xfrm>
            <a:off x="515698" y="149750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bn-BD" sz="3200" u="sng" dirty="0">
                <a:solidFill>
                  <a:schemeClr val="accent5"/>
                </a:solidFill>
                <a:latin typeface="NikoshBAN" panose="02000000000000000000" pitchFamily="2" charset="0"/>
                <a:cs typeface="NikoshBAN" panose="02000000000000000000" pitchFamily="2" charset="0"/>
              </a:rPr>
              <a:t>স্বভাব ও বাসস্থান</a:t>
            </a:r>
            <a:r>
              <a:rPr lang="bn-BD" sz="3200" dirty="0">
                <a:solidFill>
                  <a:schemeClr val="accent5"/>
                </a:solidFill>
                <a:latin typeface="NikoshBAN" panose="02000000000000000000" pitchFamily="2" charset="0"/>
                <a:cs typeface="NikoshBAN" panose="02000000000000000000" pitchFamily="2" charset="0"/>
              </a:rPr>
              <a:t>: </a:t>
            </a:r>
            <a:r>
              <a:rPr lang="bn-BD" sz="3200" dirty="0">
                <a:latin typeface="NikoshBAN" panose="02000000000000000000" pitchFamily="2" charset="0"/>
                <a:cs typeface="NikoshBAN" panose="02000000000000000000" pitchFamily="2" charset="0"/>
              </a:rPr>
              <a:t>পরিফেরা পর্বের প্রাণিরা সাধারণভাবে স্পঞ্জ নামে পরিচিত। পৃথিবীর সর্বত্রই এদের পাওয়া যায়। এদের অধিকাংশ প্রজাতি সামুদ্রিক। তবে কিছু কিছু প্রাণি স্বাদু পানিতে বাস করে। এরা সাধারণত দলবদ্ধ হয়ে বসবাস করে।</a:t>
            </a:r>
          </a:p>
          <a:p>
            <a:pPr marL="0" indent="0">
              <a:buFont typeface="Arial" panose="020B0604020202020204" pitchFamily="34" charset="0"/>
              <a:buNone/>
            </a:pPr>
            <a:r>
              <a:rPr lang="bn-BD" sz="3200" u="sng" dirty="0">
                <a:solidFill>
                  <a:schemeClr val="accent5"/>
                </a:solidFill>
                <a:latin typeface="NikoshBAN" panose="02000000000000000000" pitchFamily="2" charset="0"/>
                <a:cs typeface="NikoshBAN" panose="02000000000000000000" pitchFamily="2" charset="0"/>
              </a:rPr>
              <a:t>সাধারণ বৈশিষ্ট্য: </a:t>
            </a:r>
          </a:p>
          <a:p>
            <a:pPr marL="342900" indent="-342900">
              <a:buFont typeface="Arial" panose="020B0604020202020204" pitchFamily="34" charset="0"/>
              <a:buAutoNum type="arabicParenBoth"/>
            </a:pPr>
            <a:r>
              <a:rPr lang="bn-BD" sz="3200" dirty="0">
                <a:latin typeface="NikoshBAN" panose="02000000000000000000" pitchFamily="2" charset="0"/>
                <a:cs typeface="NikoshBAN" panose="02000000000000000000" pitchFamily="2" charset="0"/>
              </a:rPr>
              <a:t> এরা সরলতম বহুকোষী প্রাণী।</a:t>
            </a:r>
          </a:p>
          <a:p>
            <a:pPr marL="342900" indent="-342900">
              <a:buFont typeface="Arial" panose="020B0604020202020204" pitchFamily="34" charset="0"/>
              <a:buAutoNum type="arabicParenBoth"/>
            </a:pPr>
            <a:r>
              <a:rPr lang="bn-BD" sz="3200" dirty="0">
                <a:latin typeface="NikoshBAN" panose="02000000000000000000" pitchFamily="2" charset="0"/>
                <a:cs typeface="NikoshBAN" panose="02000000000000000000" pitchFamily="2" charset="0"/>
              </a:rPr>
              <a:t> এদের দেহপ্রাচীর অসংখ্য ছিদ্রযুক্ত।</a:t>
            </a:r>
          </a:p>
          <a:p>
            <a:pPr marL="342900" indent="-342900">
              <a:buFont typeface="Arial" panose="020B0604020202020204" pitchFamily="34" charset="0"/>
              <a:buAutoNum type="arabicParenBoth"/>
            </a:pPr>
            <a:r>
              <a:rPr lang="bn-BD" sz="3200" dirty="0">
                <a:latin typeface="NikoshBAN" panose="02000000000000000000" pitchFamily="2" charset="0"/>
                <a:cs typeface="NikoshBAN" panose="02000000000000000000" pitchFamily="2" charset="0"/>
              </a:rPr>
              <a:t> এই ছিদ্রপথে পানির সাথে অক্সিজেন ও খাদ্য বস্তু প্রবেশ করে।</a:t>
            </a:r>
          </a:p>
          <a:p>
            <a:pPr marL="342900" indent="-342900">
              <a:buFont typeface="Arial" panose="020B0604020202020204" pitchFamily="34" charset="0"/>
              <a:buAutoNum type="arabicParenBoth"/>
            </a:pPr>
            <a:r>
              <a:rPr lang="bn-BD" sz="3200" dirty="0">
                <a:latin typeface="NikoshBAN" panose="02000000000000000000" pitchFamily="2" charset="0"/>
                <a:cs typeface="NikoshBAN" panose="02000000000000000000" pitchFamily="2" charset="0"/>
              </a:rPr>
              <a:t> এদের কোনো পৃথক সুগঠিত কলা, অঙ্গ ও তন্ত্র  থাকে না।</a:t>
            </a:r>
          </a:p>
          <a:p>
            <a:endParaRPr lang="en-US" sz="3200" dirty="0">
              <a:latin typeface="NikoshBAN" panose="02000000000000000000" pitchFamily="2" charset="0"/>
              <a:cs typeface="NikoshBAN" panose="02000000000000000000" pitchFamily="2" charset="0"/>
            </a:endParaRPr>
          </a:p>
          <a:p>
            <a:pPr marL="0" indent="0">
              <a:buFont typeface="Arial" panose="020B0604020202020204" pitchFamily="34" charset="0"/>
              <a:buNone/>
            </a:pPr>
            <a:endParaRPr lang="en-US" dirty="0"/>
          </a:p>
        </p:txBody>
      </p:sp>
      <p:sp>
        <p:nvSpPr>
          <p:cNvPr id="4" name="Title 1"/>
          <p:cNvSpPr txBox="1">
            <a:spLocks/>
          </p:cNvSpPr>
          <p:nvPr/>
        </p:nvSpPr>
        <p:spPr>
          <a:xfrm>
            <a:off x="4680326" y="92663"/>
            <a:ext cx="2810239" cy="1029061"/>
          </a:xfrm>
          <a:prstGeom prst="rect">
            <a:avLst/>
          </a:prstGeom>
        </p:spPr>
        <p:style>
          <a:lnRef idx="1">
            <a:schemeClr val="accent2"/>
          </a:lnRef>
          <a:fillRef idx="2">
            <a:schemeClr val="accent2"/>
          </a:fillRef>
          <a:effectRef idx="1">
            <a:schemeClr val="accent2"/>
          </a:effectRef>
          <a:fontRef idx="minor">
            <a:schemeClr val="dk1"/>
          </a:fontRef>
        </p:style>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bn-BD" u="sng" dirty="0">
                <a:latin typeface="NikoshBAN" panose="02000000000000000000" pitchFamily="2" charset="0"/>
                <a:cs typeface="NikoshBAN" panose="02000000000000000000" pitchFamily="2" charset="0"/>
              </a:rPr>
              <a:t>পরিফেরা</a:t>
            </a:r>
            <a:endParaRPr lang="en-US" u="sng" dirty="0"/>
          </a:p>
        </p:txBody>
      </p:sp>
    </p:spTree>
    <p:extLst>
      <p:ext uri="{BB962C8B-B14F-4D97-AF65-F5344CB8AC3E}">
        <p14:creationId xmlns:p14="http://schemas.microsoft.com/office/powerpoint/2010/main" val="1180818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grpId="0"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fade">
                                      <p:cBhvr>
                                        <p:cTn id="40" dur="1000"/>
                                        <p:tgtEl>
                                          <p:spTgt spid="4"/>
                                        </p:tgtEl>
                                      </p:cBhvr>
                                    </p:animEffect>
                                    <p:anim calcmode="lin" valueType="num">
                                      <p:cBhvr>
                                        <p:cTn id="41" dur="1000" fill="hold"/>
                                        <p:tgtEl>
                                          <p:spTgt spid="4"/>
                                        </p:tgtEl>
                                        <p:attrNameLst>
                                          <p:attrName>ppt_x</p:attrName>
                                        </p:attrNameLst>
                                      </p:cBhvr>
                                      <p:tavLst>
                                        <p:tav tm="0">
                                          <p:val>
                                            <p:strVal val="#ppt_x"/>
                                          </p:val>
                                        </p:tav>
                                        <p:tav tm="100000">
                                          <p:val>
                                            <p:strVal val="#ppt_x"/>
                                          </p:val>
                                        </p:tav>
                                      </p:tavLst>
                                    </p:anim>
                                    <p:anim calcmode="lin" valueType="num">
                                      <p:cBhvr>
                                        <p:cTn id="4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1438" y="164709"/>
            <a:ext cx="3007290" cy="884126"/>
          </a:xfrm>
        </p:spPr>
        <p:style>
          <a:lnRef idx="0">
            <a:schemeClr val="accent3"/>
          </a:lnRef>
          <a:fillRef idx="3">
            <a:schemeClr val="accent3"/>
          </a:fillRef>
          <a:effectRef idx="3">
            <a:schemeClr val="accent3"/>
          </a:effectRef>
          <a:fontRef idx="minor">
            <a:schemeClr val="lt1"/>
          </a:fontRef>
        </p:style>
        <p:txBody>
          <a:bodyPr/>
          <a:lstStyle/>
          <a:p>
            <a:pPr algn="ctr"/>
            <a:r>
              <a:rPr lang="bn-BD" dirty="0">
                <a:latin typeface="NikoshBAN" panose="02000000000000000000" pitchFamily="2" charset="0"/>
                <a:cs typeface="NikoshBAN" panose="02000000000000000000" pitchFamily="2" charset="0"/>
              </a:rPr>
              <a:t>নিডারিয়া</a:t>
            </a:r>
            <a:endParaRPr lang="en-US" dirty="0">
              <a:latin typeface="NikoshBAN" panose="02000000000000000000" pitchFamily="2" charset="0"/>
              <a:cs typeface="NikoshBAN" panose="02000000000000000000" pitchFamily="2" charset="0"/>
            </a:endParaRPr>
          </a:p>
        </p:txBody>
      </p:sp>
      <p:sp>
        <p:nvSpPr>
          <p:cNvPr id="4" name="TextBox 3"/>
          <p:cNvSpPr txBox="1"/>
          <p:nvPr/>
        </p:nvSpPr>
        <p:spPr>
          <a:xfrm>
            <a:off x="4705024" y="5554449"/>
            <a:ext cx="2022117" cy="646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bn-BD" sz="3600" dirty="0">
                <a:latin typeface="NikoshBAN" panose="02000000000000000000" pitchFamily="2" charset="0"/>
                <a:cs typeface="NikoshBAN" panose="02000000000000000000" pitchFamily="2" charset="0"/>
              </a:rPr>
              <a:t>হাইড্রা</a:t>
            </a:r>
            <a:endParaRPr lang="en-US" sz="3600" dirty="0">
              <a:latin typeface="AnandapatraEMJ" pitchFamily="2" charset="0"/>
              <a:cs typeface="NikoshBAN" panose="02000000000000000000" pitchFamily="2"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7141" y="1341572"/>
            <a:ext cx="3744389" cy="3317733"/>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5817" y="1314856"/>
            <a:ext cx="4459266" cy="3344449"/>
          </a:xfrm>
          <a:prstGeom prst="rect">
            <a:avLst/>
          </a:prstGeom>
        </p:spPr>
      </p:pic>
    </p:spTree>
    <p:extLst>
      <p:ext uri="{BB962C8B-B14F-4D97-AF65-F5344CB8AC3E}">
        <p14:creationId xmlns:p14="http://schemas.microsoft.com/office/powerpoint/2010/main" val="3415501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nodeType="clickEffect">
                                  <p:stCondLst>
                                    <p:cond delay="0"/>
                                  </p:stCondLst>
                                  <p:childTnLst>
                                    <p:animEffect transition="out" filter="fade">
                                      <p:cBhvr>
                                        <p:cTn id="17" dur="500"/>
                                        <p:tgtEl>
                                          <p:spTgt spid="6"/>
                                        </p:tgtEl>
                                      </p:cBhvr>
                                    </p:animEffect>
                                    <p:set>
                                      <p:cBhvr>
                                        <p:cTn id="18" dur="1" fill="hold">
                                          <p:stCondLst>
                                            <p:cond delay="499"/>
                                          </p:stCondLst>
                                        </p:cTn>
                                        <p:tgtEl>
                                          <p:spTgt spid="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arn(inVertical)">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xit" presetSubtype="4" fill="hold" nodeType="clickEffect">
                                  <p:stCondLst>
                                    <p:cond delay="0"/>
                                  </p:stCondLst>
                                  <p:childTnLst>
                                    <p:animEffect transition="out" filter="wipe(down)">
                                      <p:cBhvr>
                                        <p:cTn id="27" dur="500"/>
                                        <p:tgtEl>
                                          <p:spTgt spid="7"/>
                                        </p:tgtEl>
                                      </p:cBhvr>
                                    </p:animEffect>
                                    <p:set>
                                      <p:cBhvr>
                                        <p:cTn id="28"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9" restart="whenNotActive" fill="hold" evtFilter="cancelBubble" nodeType="interactiveSeq">
                <p:stCondLst>
                  <p:cond evt="onClick" delay="0">
                    <p:tgtEl>
                      <p:spTgt spid="6"/>
                    </p:tgtEl>
                  </p:cond>
                </p:stCondLst>
                <p:endSync evt="end" delay="0">
                  <p:rtn val="all"/>
                </p:endSync>
                <p:childTnLst>
                  <p:par>
                    <p:cTn id="30" fill="hold">
                      <p:stCondLst>
                        <p:cond delay="0"/>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barn(inVertical)">
                                      <p:cBhvr>
                                        <p:cTn id="34" dur="500"/>
                                        <p:tgtEl>
                                          <p:spTgt spid="4"/>
                                        </p:tgtEl>
                                      </p:cBhvr>
                                    </p:animEffec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childTnLst>
              </p:cTn>
              <p:nextCondLst>
                <p:cond evt="onClick" delay="0">
                  <p:tgtEl>
                    <p:spTgt spid="6"/>
                  </p:tgtEl>
                </p:cond>
              </p:nextCondLst>
            </p:seq>
            <p:seq concurrent="1" nextAc="seek">
              <p:cTn id="35" restart="whenNotActive" fill="hold" evtFilter="cancelBubble" nodeType="interactiveSeq">
                <p:stCondLst>
                  <p:cond evt="onClick" delay="0">
                    <p:tgtEl>
                      <p:spTgt spid="7"/>
                    </p:tgtEl>
                  </p:cond>
                </p:stCondLst>
                <p:endSync evt="end" delay="0">
                  <p:rtn val="all"/>
                </p:endSync>
                <p:childTnLst>
                  <p:par>
                    <p:cTn id="36" fill="hold">
                      <p:stCondLst>
                        <p:cond delay="0"/>
                      </p:stCondLst>
                      <p:childTnLst>
                        <p:par>
                          <p:cTn id="37" fill="hold">
                            <p:stCondLst>
                              <p:cond delay="0"/>
                            </p:stCondLst>
                            <p:childTnLst>
                              <p:par>
                                <p:cTn id="38" presetID="16" presetClass="entr" presetSubtype="21" fill="hold" grpId="1"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barn(inVertical)">
                                      <p:cBhvr>
                                        <p:cTn id="40" dur="500"/>
                                        <p:tgtEl>
                                          <p:spTgt spid="4"/>
                                        </p:tgtEl>
                                      </p:cBhvr>
                                    </p:animEffec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childTnLst>
              </p:cTn>
              <p:nextCondLst>
                <p:cond evt="onClick" delay="0">
                  <p:tgtEl>
                    <p:spTgt spid="7"/>
                  </p:tgtEl>
                </p:cond>
              </p:nextCondLst>
            </p:seq>
          </p:childTnLst>
        </p:cTn>
      </p:par>
    </p:tnLst>
    <p:bldLst>
      <p:bldP spid="2" grpId="0" animBg="1"/>
      <p:bldP spid="4" grpId="0" animBg="1"/>
      <p:bldP spid="4"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78265" y="1476309"/>
            <a:ext cx="10515600" cy="4351338"/>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bn-BD" sz="3200" u="sng" dirty="0">
                <a:solidFill>
                  <a:schemeClr val="accent5"/>
                </a:solidFill>
                <a:latin typeface="NikoshBAN" panose="02000000000000000000" pitchFamily="2" charset="0"/>
                <a:cs typeface="NikoshBAN" panose="02000000000000000000" pitchFamily="2" charset="0"/>
              </a:rPr>
              <a:t>স্বভাব ও বাসস্থান: </a:t>
            </a:r>
            <a:r>
              <a:rPr lang="bn-BD" sz="3200" dirty="0">
                <a:latin typeface="NikoshBAN" panose="02000000000000000000" pitchFamily="2" charset="0"/>
                <a:cs typeface="NikoshBAN" panose="02000000000000000000" pitchFamily="2" charset="0"/>
              </a:rPr>
              <a:t>এদের অধিকাংশ প্রজাতি সামুদ্রিক। তবে অনেক প্রজাতি খাল, বিল, নদী, হ্রদ, ঝরনা ইত্যাদিতে দেখা যায়। এরা সাধারণত পানিতে কাঠ, পাতা বা অন্য কোনো কিছুর সঙ্গে দেহকে আটকে রেখে বা মুক্তভাবে সাঁতার কাটে।</a:t>
            </a:r>
          </a:p>
          <a:p>
            <a:pPr marL="0" indent="0" algn="just">
              <a:buFont typeface="Arial" panose="020B0604020202020204" pitchFamily="34" charset="0"/>
              <a:buNone/>
            </a:pPr>
            <a:r>
              <a:rPr lang="bn-BD" sz="3200" u="sng" dirty="0">
                <a:solidFill>
                  <a:schemeClr val="accent5"/>
                </a:solidFill>
                <a:latin typeface="NikoshBAN" panose="02000000000000000000" pitchFamily="2" charset="0"/>
                <a:cs typeface="NikoshBAN" panose="02000000000000000000" pitchFamily="2" charset="0"/>
              </a:rPr>
              <a:t>সাধারণ বৈশিষ্ট্য:</a:t>
            </a:r>
          </a:p>
          <a:p>
            <a:pPr marL="514350" indent="-514350" algn="just">
              <a:buFont typeface="+mj-lt"/>
              <a:buAutoNum type="arabicPeriod"/>
            </a:pPr>
            <a:r>
              <a:rPr lang="bn-BD" sz="3200" dirty="0">
                <a:latin typeface="NikoshBAN" panose="02000000000000000000" pitchFamily="2" charset="0"/>
                <a:cs typeface="NikoshBAN" panose="02000000000000000000" pitchFamily="2" charset="0"/>
              </a:rPr>
              <a:t>এদের দেহে দুইটি ভ্রূণীয় কোষ দ্বারা গঠিত। </a:t>
            </a:r>
          </a:p>
          <a:p>
            <a:pPr marL="514350" indent="-514350" algn="just">
              <a:buFont typeface="+mj-lt"/>
              <a:buAutoNum type="arabicPeriod"/>
            </a:pPr>
            <a:r>
              <a:rPr lang="bn-BD" sz="3200" dirty="0">
                <a:latin typeface="NikoshBAN" panose="02000000000000000000" pitchFamily="2" charset="0"/>
                <a:cs typeface="NikoshBAN" panose="02000000000000000000" pitchFamily="2" charset="0"/>
              </a:rPr>
              <a:t>এদের দেহ গহ্বরকে সিলেন্টেরন বলে। এটা একাধারে পরিপাক ও সংবহনে অংশ নেয়।</a:t>
            </a:r>
          </a:p>
          <a:p>
            <a:pPr marL="514350" indent="-514350" algn="just">
              <a:buFont typeface="+mj-lt"/>
              <a:buAutoNum type="arabicPeriod"/>
            </a:pPr>
            <a:r>
              <a:rPr lang="bn-BD" sz="3200" dirty="0">
                <a:latin typeface="NikoshBAN" panose="02000000000000000000" pitchFamily="2" charset="0"/>
                <a:cs typeface="NikoshBAN" panose="02000000000000000000" pitchFamily="2" charset="0"/>
              </a:rPr>
              <a:t>একটোডার্মে নিডোবাস্ট নামে এক বৈশিষ্ট্যপূর্ণ কোষ দ্বারা শিকার ধরা, আত্মরক্ষা, চলন ইত্যাদি কাজে অংশ নেয়।</a:t>
            </a:r>
            <a:endParaRPr lang="en-US" sz="3200" dirty="0">
              <a:latin typeface="NikoshBAN" panose="02000000000000000000" pitchFamily="2" charset="0"/>
              <a:cs typeface="NikoshBAN" panose="02000000000000000000" pitchFamily="2" charset="0"/>
            </a:endParaRPr>
          </a:p>
          <a:p>
            <a:pPr marL="0" indent="0" algn="just">
              <a:buFont typeface="Arial" panose="020B0604020202020204" pitchFamily="34" charset="0"/>
              <a:buNone/>
            </a:pPr>
            <a:endParaRPr lang="en-US" dirty="0"/>
          </a:p>
        </p:txBody>
      </p:sp>
      <p:sp>
        <p:nvSpPr>
          <p:cNvPr id="3" name="Title 1"/>
          <p:cNvSpPr txBox="1">
            <a:spLocks/>
          </p:cNvSpPr>
          <p:nvPr/>
        </p:nvSpPr>
        <p:spPr>
          <a:xfrm>
            <a:off x="5040215" y="147885"/>
            <a:ext cx="2563084" cy="713047"/>
          </a:xfrm>
          <a:prstGeom prst="rect">
            <a:avLst/>
          </a:prstGeom>
        </p:spPr>
        <p:style>
          <a:lnRef idx="1">
            <a:schemeClr val="accent3"/>
          </a:lnRef>
          <a:fillRef idx="2">
            <a:schemeClr val="accent3"/>
          </a:fillRef>
          <a:effectRef idx="1">
            <a:schemeClr val="accent3"/>
          </a:effectRef>
          <a:fontRef idx="minor">
            <a:schemeClr val="dk1"/>
          </a:fontRef>
        </p:style>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bn-BD" u="sng" dirty="0">
                <a:latin typeface="NikoshBAN" panose="02000000000000000000" pitchFamily="2" charset="0"/>
                <a:cs typeface="NikoshBAN" panose="02000000000000000000" pitchFamily="2" charset="0"/>
              </a:rPr>
              <a:t>নিডারিয়া</a:t>
            </a:r>
            <a:endParaRPr lang="en-US" u="sng"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240408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fade">
                                      <p:cBhvr>
                                        <p:cTn id="24" dur="1000"/>
                                        <p:tgtEl>
                                          <p:spTgt spid="2">
                                            <p:txEl>
                                              <p:pRg st="3" end="3"/>
                                            </p:txEl>
                                          </p:spTgt>
                                        </p:tgtEl>
                                      </p:cBhvr>
                                    </p:animEffect>
                                    <p:anim calcmode="lin" valueType="num">
                                      <p:cBhvr>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Effect transition="in" filter="fade">
                                      <p:cBhvr>
                                        <p:cTn id="29" dur="1000"/>
                                        <p:tgtEl>
                                          <p:spTgt spid="2">
                                            <p:txEl>
                                              <p:pRg st="4" end="4"/>
                                            </p:txEl>
                                          </p:spTgt>
                                        </p:tgtEl>
                                      </p:cBhvr>
                                    </p:animEffect>
                                    <p:anim calcmode="lin" valueType="num">
                                      <p:cBhvr>
                                        <p:cTn id="3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1" fill="hold" grpId="0" nodeType="clickEffect">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cBhvr additive="base">
                                        <p:cTn id="36" dur="500" fill="hold"/>
                                        <p:tgtEl>
                                          <p:spTgt spid="3"/>
                                        </p:tgtEl>
                                        <p:attrNameLst>
                                          <p:attrName>ppt_x</p:attrName>
                                        </p:attrNameLst>
                                      </p:cBhvr>
                                      <p:tavLst>
                                        <p:tav tm="0">
                                          <p:val>
                                            <p:strVal val="#ppt_x"/>
                                          </p:val>
                                        </p:tav>
                                        <p:tav tm="100000">
                                          <p:val>
                                            <p:strVal val="#ppt_x"/>
                                          </p:val>
                                        </p:tav>
                                      </p:tavLst>
                                    </p:anim>
                                    <p:anim calcmode="lin" valueType="num">
                                      <p:cBhvr additive="base">
                                        <p:cTn id="37" dur="5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2624" y="157805"/>
            <a:ext cx="3959289" cy="832610"/>
          </a:xfrm>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bn-BD" dirty="0">
                <a:latin typeface="NikoshBAN" panose="02000000000000000000" pitchFamily="2" charset="0"/>
                <a:cs typeface="NikoshBAN" panose="02000000000000000000" pitchFamily="2" charset="0"/>
              </a:rPr>
              <a:t>প্লাটিহেলমিনথিস</a:t>
            </a:r>
            <a:endParaRPr lang="en-US" dirty="0">
              <a:latin typeface="NikoshBAN" panose="02000000000000000000" pitchFamily="2" charset="0"/>
              <a:cs typeface="NikoshBAN" panose="02000000000000000000" pitchFamily="2" charset="0"/>
            </a:endParaRPr>
          </a:p>
        </p:txBody>
      </p:sp>
      <p:sp>
        <p:nvSpPr>
          <p:cNvPr id="4" name="TextBox 3"/>
          <p:cNvSpPr txBox="1"/>
          <p:nvPr/>
        </p:nvSpPr>
        <p:spPr>
          <a:xfrm>
            <a:off x="7175378" y="6022966"/>
            <a:ext cx="2041675" cy="64633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bn-BD" sz="3600" dirty="0">
                <a:latin typeface="NikoshBAN" panose="02000000000000000000" pitchFamily="2" charset="0"/>
                <a:cs typeface="NikoshBAN" panose="02000000000000000000" pitchFamily="2" charset="0"/>
              </a:rPr>
              <a:t>ফিতাকৃমি</a:t>
            </a:r>
            <a:endParaRPr lang="en-US" sz="3600" dirty="0">
              <a:latin typeface="AnandapatraEMJ" pitchFamily="2" charset="0"/>
              <a:cs typeface="NikoshBAN" panose="02000000000000000000" pitchFamily="2"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1809" y="990415"/>
            <a:ext cx="6589842" cy="513025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51195" y="1051221"/>
            <a:ext cx="6945223" cy="4723773"/>
          </a:xfrm>
          <a:prstGeom prst="rect">
            <a:avLst/>
          </a:prstGeom>
        </p:spPr>
      </p:pic>
      <p:sp>
        <p:nvSpPr>
          <p:cNvPr id="7" name="TextBox 6"/>
          <p:cNvSpPr txBox="1"/>
          <p:nvPr/>
        </p:nvSpPr>
        <p:spPr>
          <a:xfrm>
            <a:off x="3636782" y="6022967"/>
            <a:ext cx="1728651" cy="646331"/>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bn-BD" sz="3600" dirty="0">
                <a:latin typeface="NikoshBAN" panose="02000000000000000000" pitchFamily="2" charset="0"/>
                <a:cs typeface="NikoshBAN" panose="02000000000000000000" pitchFamily="2" charset="0"/>
              </a:rPr>
              <a:t>যকৃতকৃমি</a:t>
            </a:r>
            <a:endParaRPr lang="en-US" sz="3600" dirty="0">
              <a:latin typeface="AnandapatraEMJ" pitchFamily="2" charset="0"/>
              <a:cs typeface="NikoshBAN" panose="02000000000000000000" pitchFamily="2" charset="0"/>
            </a:endParaRPr>
          </a:p>
        </p:txBody>
      </p:sp>
    </p:spTree>
    <p:extLst>
      <p:ext uri="{BB962C8B-B14F-4D97-AF65-F5344CB8AC3E}">
        <p14:creationId xmlns:p14="http://schemas.microsoft.com/office/powerpoint/2010/main" val="260594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xit" presetSubtype="21" fill="hold" nodeType="clickEffect">
                                  <p:stCondLst>
                                    <p:cond delay="0"/>
                                  </p:stCondLst>
                                  <p:childTnLst>
                                    <p:animEffect transition="out" filter="barn(inVertical)">
                                      <p:cBhvr>
                                        <p:cTn id="18" dur="500"/>
                                        <p:tgtEl>
                                          <p:spTgt spid="5"/>
                                        </p:tgtEl>
                                      </p:cBhvr>
                                    </p:animEffect>
                                    <p:set>
                                      <p:cBhvr>
                                        <p:cTn id="19" dur="1" fill="hold">
                                          <p:stCondLst>
                                            <p:cond delay="499"/>
                                          </p:stCondLst>
                                        </p:cTn>
                                        <p:tgtEl>
                                          <p:spTgt spid="5"/>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arn(inVertic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xit" presetSubtype="21" fill="hold" nodeType="clickEffect">
                                  <p:stCondLst>
                                    <p:cond delay="0"/>
                                  </p:stCondLst>
                                  <p:childTnLst>
                                    <p:animEffect transition="out" filter="barn(inVertical)">
                                      <p:cBhvr>
                                        <p:cTn id="28" dur="500"/>
                                        <p:tgtEl>
                                          <p:spTgt spid="6"/>
                                        </p:tgtEl>
                                      </p:cBhvr>
                                    </p:animEffect>
                                    <p:set>
                                      <p:cBhvr>
                                        <p:cTn id="29"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5"/>
                    </p:tgtEl>
                  </p:cond>
                </p:stCondLst>
                <p:endSync evt="end" delay="0">
                  <p:rtn val="all"/>
                </p:endSync>
                <p:childTnLst>
                  <p:par>
                    <p:cTn id="31" fill="hold">
                      <p:stCondLst>
                        <p:cond delay="0"/>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barn(inVertical)">
                                      <p:cBhvr>
                                        <p:cTn id="35" dur="500"/>
                                        <p:tgtEl>
                                          <p:spTgt spid="4"/>
                                        </p:tgtEl>
                                      </p:cBhvr>
                                    </p:animEffec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childTnLst>
              </p:cTn>
              <p:nextCondLst>
                <p:cond evt="onClick" delay="0">
                  <p:tgtEl>
                    <p:spTgt spid="5"/>
                  </p:tgtEl>
                </p:cond>
              </p:nextCondLst>
            </p:seq>
            <p:seq concurrent="1" nextAc="seek">
              <p:cTn id="36" restart="whenNotActive" fill="hold" evtFilter="cancelBubble" nodeType="interactiveSeq">
                <p:stCondLst>
                  <p:cond evt="onClick" delay="0">
                    <p:tgtEl>
                      <p:spTgt spid="6"/>
                    </p:tgtEl>
                  </p:cond>
                </p:stCondLst>
                <p:endSync evt="end" delay="0">
                  <p:rtn val="all"/>
                </p:endSync>
                <p:childTnLst>
                  <p:par>
                    <p:cTn id="37" fill="hold">
                      <p:stCondLst>
                        <p:cond delay="0"/>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barn(inVertical)">
                                      <p:cBhvr>
                                        <p:cTn id="41"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childTnLst>
              </p:cTn>
              <p:nextCondLst>
                <p:cond evt="onClick" delay="0">
                  <p:tgtEl>
                    <p:spTgt spid="6"/>
                  </p:tgtEl>
                </p:cond>
              </p:nextCondLst>
            </p:seq>
          </p:childTnLst>
        </p:cTn>
      </p:par>
    </p:tnLst>
    <p:bldLst>
      <p:bldP spid="2" grpId="0" animBg="1"/>
      <p:bldP spid="4"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2"/>
          <p:cNvSpPr txBox="1">
            <a:spLocks/>
          </p:cNvSpPr>
          <p:nvPr/>
        </p:nvSpPr>
        <p:spPr>
          <a:xfrm>
            <a:off x="838200" y="1197736"/>
            <a:ext cx="10515600" cy="497922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bn-BD" sz="3600" u="sng" dirty="0">
                <a:solidFill>
                  <a:srgbClr val="0070C0"/>
                </a:solidFill>
                <a:latin typeface="NikoshBAN" panose="02000000000000000000" pitchFamily="2" charset="0"/>
                <a:cs typeface="NikoshBAN" panose="02000000000000000000" pitchFamily="2" charset="0"/>
              </a:rPr>
              <a:t>স্বভাব ও বাসস্থান: </a:t>
            </a:r>
            <a:r>
              <a:rPr lang="bn-BD" sz="3600" dirty="0">
                <a:latin typeface="NikoshBAN" panose="02000000000000000000" pitchFamily="2" charset="0"/>
                <a:cs typeface="NikoshBAN" panose="02000000000000000000" pitchFamily="2" charset="0"/>
              </a:rPr>
              <a:t>এ পর্বের বহু প্রজাতি বহি: পরজীবী বা অন্ত: পরজীবী হিসেবে অন্য জীবদেহের বাইরে বা ভিতরে বসবাস করে। তবে কিছু প্রজাতি মুক্তজীবী হিসেবে স্বাদু পানি, লবনাক্ত পানি, ভেজা ও সাঁতসেঁতে মাটিতে বাস করে।</a:t>
            </a:r>
          </a:p>
          <a:p>
            <a:pPr marL="0" indent="0">
              <a:buFont typeface="Arial" panose="020B0604020202020204" pitchFamily="34" charset="0"/>
              <a:buNone/>
            </a:pPr>
            <a:r>
              <a:rPr lang="bn-BD" sz="3600" u="sng" dirty="0">
                <a:solidFill>
                  <a:schemeClr val="accent5"/>
                </a:solidFill>
                <a:latin typeface="NikoshBAN" panose="02000000000000000000" pitchFamily="2" charset="0"/>
                <a:cs typeface="NikoshBAN" panose="02000000000000000000" pitchFamily="2" charset="0"/>
              </a:rPr>
              <a:t>সাধারণ বৈশিষ্ট্য:</a:t>
            </a:r>
          </a:p>
          <a:p>
            <a:pPr marL="742950" indent="-742950">
              <a:buFont typeface="+mj-lt"/>
              <a:buAutoNum type="arabicPeriod"/>
            </a:pPr>
            <a:r>
              <a:rPr lang="bn-BD" sz="3600" dirty="0">
                <a:latin typeface="NikoshBAN" panose="02000000000000000000" pitchFamily="2" charset="0"/>
                <a:cs typeface="NikoshBAN" panose="02000000000000000000" pitchFamily="2" charset="0"/>
              </a:rPr>
              <a:t>এদের দেহ চ্যাপ্টা, এরা উভলিঙ্গ ও অন্ত: পরজীবী।</a:t>
            </a:r>
          </a:p>
          <a:p>
            <a:pPr marL="742950" indent="-742950">
              <a:buFont typeface="+mj-lt"/>
              <a:buAutoNum type="arabicPeriod"/>
            </a:pPr>
            <a:r>
              <a:rPr lang="bn-BD" sz="3600" dirty="0">
                <a:latin typeface="NikoshBAN" panose="02000000000000000000" pitchFamily="2" charset="0"/>
                <a:cs typeface="NikoshBAN" panose="02000000000000000000" pitchFamily="2" charset="0"/>
              </a:rPr>
              <a:t>দেহ কিউটিকেল দ্বারা আবৃত।</a:t>
            </a:r>
          </a:p>
          <a:p>
            <a:pPr marL="742950" indent="-742950">
              <a:buFont typeface="+mj-lt"/>
              <a:buAutoNum type="arabicPeriod"/>
            </a:pPr>
            <a:r>
              <a:rPr lang="bn-BD" sz="3600" dirty="0">
                <a:latin typeface="NikoshBAN" panose="02000000000000000000" pitchFamily="2" charset="0"/>
                <a:cs typeface="NikoshBAN" panose="02000000000000000000" pitchFamily="2" charset="0"/>
              </a:rPr>
              <a:t>দেহে চোষক ও আংটা থাকে।</a:t>
            </a:r>
            <a:endParaRPr lang="en-US" sz="3600" dirty="0">
              <a:latin typeface="NikoshBAN" panose="02000000000000000000" pitchFamily="2" charset="0"/>
              <a:cs typeface="NikoshBAN" panose="02000000000000000000" pitchFamily="2" charset="0"/>
            </a:endParaRPr>
          </a:p>
          <a:p>
            <a:pPr marL="0" indent="0">
              <a:buFont typeface="Arial" panose="020B0604020202020204" pitchFamily="34" charset="0"/>
              <a:buNone/>
            </a:pPr>
            <a:endParaRPr lang="en-US" dirty="0"/>
          </a:p>
        </p:txBody>
      </p:sp>
      <p:sp>
        <p:nvSpPr>
          <p:cNvPr id="3" name="Title 1"/>
          <p:cNvSpPr txBox="1">
            <a:spLocks/>
          </p:cNvSpPr>
          <p:nvPr/>
        </p:nvSpPr>
        <p:spPr>
          <a:xfrm>
            <a:off x="4348434" y="125260"/>
            <a:ext cx="5146295" cy="832610"/>
          </a:xfrm>
          <a:prstGeom prst="rect">
            <a:avLst/>
          </a:prstGeom>
        </p:spPr>
        <p:style>
          <a:lnRef idx="1">
            <a:schemeClr val="accent3"/>
          </a:lnRef>
          <a:fillRef idx="2">
            <a:schemeClr val="accent3"/>
          </a:fillRef>
          <a:effectRef idx="1">
            <a:schemeClr val="accent3"/>
          </a:effectRef>
          <a:fontRef idx="minor">
            <a:schemeClr val="dk1"/>
          </a:fontRef>
        </p:style>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bn-BD" u="sng" dirty="0">
                <a:latin typeface="NikoshBAN" panose="02000000000000000000" pitchFamily="2" charset="0"/>
                <a:cs typeface="NikoshBAN" panose="02000000000000000000" pitchFamily="2" charset="0"/>
              </a:rPr>
              <a:t>প্লাটিহেলমিনথিস</a:t>
            </a:r>
            <a:endParaRPr lang="en-US" u="sng"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33327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arn(inVertical)">
                                      <p:cBhvr>
                                        <p:cTn id="15" dur="500"/>
                                        <p:tgtEl>
                                          <p:spTgt spid="2">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barn(inVertical)">
                                      <p:cBhvr>
                                        <p:cTn id="18" dur="500"/>
                                        <p:tgtEl>
                                          <p:spTgt spid="2">
                                            <p:txEl>
                                              <p:pRg st="3" end="3"/>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barn(inVertical)">
                                      <p:cBhvr>
                                        <p:cTn id="21" dur="500"/>
                                        <p:tgtEl>
                                          <p:spTgt spid="2">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1000"/>
                                        <p:tgtEl>
                                          <p:spTgt spid="3"/>
                                        </p:tgtEl>
                                      </p:cBhvr>
                                    </p:animEffect>
                                    <p:anim calcmode="lin" valueType="num">
                                      <p:cBhvr>
                                        <p:cTn id="27" dur="1000" fill="hold"/>
                                        <p:tgtEl>
                                          <p:spTgt spid="3"/>
                                        </p:tgtEl>
                                        <p:attrNameLst>
                                          <p:attrName>ppt_x</p:attrName>
                                        </p:attrNameLst>
                                      </p:cBhvr>
                                      <p:tavLst>
                                        <p:tav tm="0">
                                          <p:val>
                                            <p:strVal val="#ppt_x"/>
                                          </p:val>
                                        </p:tav>
                                        <p:tav tm="100000">
                                          <p:val>
                                            <p:strVal val="#ppt_x"/>
                                          </p:val>
                                        </p:tav>
                                      </p:tavLst>
                                    </p:anim>
                                    <p:anim calcmode="lin" valueType="num">
                                      <p:cBhvr>
                                        <p:cTn id="2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9309" y="299690"/>
            <a:ext cx="4388285" cy="1143000"/>
          </a:xfrm>
        </p:spPr>
        <p:style>
          <a:lnRef idx="3">
            <a:schemeClr val="lt1"/>
          </a:lnRef>
          <a:fillRef idx="1">
            <a:schemeClr val="accent3"/>
          </a:fillRef>
          <a:effectRef idx="1">
            <a:schemeClr val="accent3"/>
          </a:effectRef>
          <a:fontRef idx="minor">
            <a:schemeClr val="lt1"/>
          </a:fontRef>
        </p:style>
        <p:txBody>
          <a:bodyPr>
            <a:normAutofit/>
          </a:bodyPr>
          <a:lstStyle/>
          <a:p>
            <a:pPr algn="ctr"/>
            <a:r>
              <a:rPr lang="bn-BD" sz="6000" dirty="0">
                <a:latin typeface="NikoshBAN" pitchFamily="2" charset="0"/>
                <a:cs typeface="NikoshBAN" pitchFamily="2" charset="0"/>
              </a:rPr>
              <a:t>দলগত কাজ</a:t>
            </a:r>
            <a:endParaRPr lang="en-US" sz="6000" dirty="0"/>
          </a:p>
        </p:txBody>
      </p:sp>
      <p:sp>
        <p:nvSpPr>
          <p:cNvPr id="3" name="Content Placeholder 2"/>
          <p:cNvSpPr>
            <a:spLocks noGrp="1"/>
          </p:cNvSpPr>
          <p:nvPr>
            <p:ph idx="1"/>
          </p:nvPr>
        </p:nvSpPr>
        <p:spPr/>
        <p:txBody>
          <a:bodyPr/>
          <a:lstStyle/>
          <a:p>
            <a:pPr marL="0" indent="0" algn="just">
              <a:buNone/>
            </a:pPr>
            <a:endParaRPr lang="bn-BD" sz="3600" dirty="0">
              <a:latin typeface="NikoshBAN" pitchFamily="2" charset="0"/>
              <a:cs typeface="NikoshBAN" pitchFamily="2" charset="0"/>
            </a:endParaRPr>
          </a:p>
          <a:p>
            <a:pPr marL="0" indent="0" algn="ctr">
              <a:buNone/>
            </a:pPr>
            <a:r>
              <a:rPr lang="bn-BD" sz="4000" dirty="0">
                <a:latin typeface="NikoshBAN" pitchFamily="2" charset="0"/>
                <a:cs typeface="NikoshBAN" pitchFamily="2" charset="0"/>
              </a:rPr>
              <a:t>পরিফেরা ও নিডারিয়া পর্বের প্রাণীর পার্থক্য লিখ। (০৫টি)</a:t>
            </a:r>
          </a:p>
          <a:p>
            <a:pPr marL="0" indent="0" algn="ctr">
              <a:buNone/>
            </a:pPr>
            <a:endParaRPr lang="en-US" sz="3600" dirty="0">
              <a:latin typeface="NikoshBAN" pitchFamily="2" charset="0"/>
              <a:cs typeface="NikoshBAN" pitchFamily="2" charset="0"/>
            </a:endParaRPr>
          </a:p>
          <a:p>
            <a:pPr marL="0" indent="0">
              <a:buNone/>
            </a:pPr>
            <a:r>
              <a:rPr lang="bn-BD" sz="3600" dirty="0">
                <a:latin typeface="NikoshBAN" panose="02000000000000000000" pitchFamily="2" charset="0"/>
                <a:cs typeface="NikoshBAN" panose="02000000000000000000" pitchFamily="2" charset="0"/>
              </a:rPr>
              <a:t>                                                                   সময়: ০৫ মিনিট</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46187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4153" y="136851"/>
            <a:ext cx="3874718" cy="1143000"/>
          </a:xfrm>
        </p:spPr>
        <p:style>
          <a:lnRef idx="3">
            <a:schemeClr val="lt1"/>
          </a:lnRef>
          <a:fillRef idx="1">
            <a:schemeClr val="accent1"/>
          </a:fillRef>
          <a:effectRef idx="1">
            <a:schemeClr val="accent1"/>
          </a:effectRef>
          <a:fontRef idx="minor">
            <a:schemeClr val="lt1"/>
          </a:fontRef>
        </p:style>
        <p:txBody>
          <a:bodyPr>
            <a:normAutofit/>
          </a:bodyPr>
          <a:lstStyle/>
          <a:p>
            <a:pPr algn="ctr"/>
            <a:r>
              <a:rPr lang="bn-BD" sz="5400" dirty="0">
                <a:latin typeface="NikoshBAN" pitchFamily="2" charset="0"/>
                <a:cs typeface="NikoshBAN" pitchFamily="2" charset="0"/>
              </a:rPr>
              <a:t>মূল্যায়ন</a:t>
            </a:r>
            <a:endParaRPr lang="en-US" sz="5400" dirty="0"/>
          </a:p>
        </p:txBody>
      </p:sp>
      <p:sp>
        <p:nvSpPr>
          <p:cNvPr id="3" name="Content Placeholder 2"/>
          <p:cNvSpPr>
            <a:spLocks noGrp="1"/>
          </p:cNvSpPr>
          <p:nvPr>
            <p:ph idx="1"/>
          </p:nvPr>
        </p:nvSpPr>
        <p:spPr>
          <a:xfrm>
            <a:off x="799556" y="1754461"/>
            <a:ext cx="9546943" cy="3356158"/>
          </a:xfrm>
        </p:spPr>
        <p:txBody>
          <a:bodyPr>
            <a:normAutofit/>
          </a:bodyPr>
          <a:lstStyle/>
          <a:p>
            <a:pPr marL="514350" indent="-514350">
              <a:buAutoNum type="arabicPeriod"/>
            </a:pPr>
            <a:r>
              <a:rPr lang="bn-BD" sz="3600" dirty="0">
                <a:latin typeface="NikoshBAN" panose="02000000000000000000" pitchFamily="2" charset="0"/>
                <a:cs typeface="NikoshBAN" panose="02000000000000000000" pitchFamily="2" charset="0"/>
              </a:rPr>
              <a:t>সিলেন্টরন কোন পর্বের প্রাণী?</a:t>
            </a:r>
            <a:endParaRPr lang="bn-BD" sz="2400" dirty="0">
              <a:latin typeface="Nikosh" panose="02000000000000000000" pitchFamily="2" charset="0"/>
              <a:cs typeface="Nikosh" panose="02000000000000000000" pitchFamily="2" charset="0"/>
            </a:endParaRPr>
          </a:p>
        </p:txBody>
      </p:sp>
      <p:sp>
        <p:nvSpPr>
          <p:cNvPr id="22" name="TextBox 21"/>
          <p:cNvSpPr txBox="1"/>
          <p:nvPr/>
        </p:nvSpPr>
        <p:spPr>
          <a:xfrm>
            <a:off x="754276" y="2940525"/>
            <a:ext cx="8530969" cy="646331"/>
          </a:xfrm>
          <a:prstGeom prst="rect">
            <a:avLst/>
          </a:prstGeom>
          <a:noFill/>
        </p:spPr>
        <p:txBody>
          <a:bodyPr wrap="square" rtlCol="0">
            <a:spAutoFit/>
          </a:bodyPr>
          <a:lstStyle/>
          <a:p>
            <a:r>
              <a:rPr lang="bn-BD" sz="3600" dirty="0">
                <a:latin typeface="NikoshBAN" panose="02000000000000000000" pitchFamily="2" charset="0"/>
                <a:cs typeface="NikoshBAN" panose="02000000000000000000" pitchFamily="2" charset="0"/>
              </a:rPr>
              <a:t>২. কোন পর্বের প্রাণীর দেহ কিউটিকেল দ্বারা আবৃত?</a:t>
            </a:r>
          </a:p>
        </p:txBody>
      </p:sp>
      <p:sp>
        <p:nvSpPr>
          <p:cNvPr id="26" name="TextBox 25"/>
          <p:cNvSpPr txBox="1"/>
          <p:nvPr/>
        </p:nvSpPr>
        <p:spPr>
          <a:xfrm>
            <a:off x="754277" y="3948642"/>
            <a:ext cx="9798360" cy="646331"/>
          </a:xfrm>
          <a:prstGeom prst="rect">
            <a:avLst/>
          </a:prstGeom>
          <a:noFill/>
        </p:spPr>
        <p:txBody>
          <a:bodyPr wrap="square" rtlCol="0">
            <a:spAutoFit/>
          </a:bodyPr>
          <a:lstStyle/>
          <a:p>
            <a:r>
              <a:rPr lang="bn-BD" sz="3600" dirty="0">
                <a:latin typeface="NikoshBAN" panose="02000000000000000000" pitchFamily="2" charset="0"/>
                <a:cs typeface="NikoshBAN" panose="02000000000000000000" pitchFamily="2" charset="0"/>
              </a:rPr>
              <a:t>৩. কোন পর্বের প্রাণীদের কিছু সংখ্যক স্বাদু পানিতে বাস করে? </a:t>
            </a:r>
          </a:p>
        </p:txBody>
      </p:sp>
    </p:spTree>
    <p:extLst>
      <p:ext uri="{BB962C8B-B14F-4D97-AF65-F5344CB8AC3E}">
        <p14:creationId xmlns:p14="http://schemas.microsoft.com/office/powerpoint/2010/main" val="3840287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ppt_x"/>
                                          </p:val>
                                        </p:tav>
                                        <p:tav tm="100000">
                                          <p:val>
                                            <p:strVal val="#ppt_x"/>
                                          </p:val>
                                        </p:tav>
                                      </p:tavLst>
                                    </p:anim>
                                    <p:anim calcmode="lin" valueType="num">
                                      <p:cBhvr additive="base">
                                        <p:cTn id="2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fade">
                                      <p:cBhvr>
                                        <p:cTn id="25" dur="1000"/>
                                        <p:tgtEl>
                                          <p:spTgt spid="26"/>
                                        </p:tgtEl>
                                      </p:cBhvr>
                                    </p:animEffect>
                                    <p:anim calcmode="lin" valueType="num">
                                      <p:cBhvr>
                                        <p:cTn id="26" dur="1000" fill="hold"/>
                                        <p:tgtEl>
                                          <p:spTgt spid="26"/>
                                        </p:tgtEl>
                                        <p:attrNameLst>
                                          <p:attrName>ppt_x</p:attrName>
                                        </p:attrNameLst>
                                      </p:cBhvr>
                                      <p:tavLst>
                                        <p:tav tm="0">
                                          <p:val>
                                            <p:strVal val="#ppt_x"/>
                                          </p:val>
                                        </p:tav>
                                        <p:tav tm="100000">
                                          <p:val>
                                            <p:strVal val="#ppt_x"/>
                                          </p:val>
                                        </p:tav>
                                      </p:tavLst>
                                    </p:anim>
                                    <p:anim calcmode="lin" valueType="num">
                                      <p:cBhvr>
                                        <p:cTn id="2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22" grpId="0"/>
      <p:bldP spid="2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5308" y="0"/>
            <a:ext cx="3295389" cy="716700"/>
          </a:xfrm>
        </p:spPr>
        <p:style>
          <a:lnRef idx="3">
            <a:schemeClr val="lt1"/>
          </a:lnRef>
          <a:fillRef idx="1">
            <a:schemeClr val="accent1"/>
          </a:fillRef>
          <a:effectRef idx="1">
            <a:schemeClr val="accent1"/>
          </a:effectRef>
          <a:fontRef idx="minor">
            <a:schemeClr val="lt1"/>
          </a:fontRef>
        </p:style>
        <p:txBody>
          <a:bodyPr/>
          <a:lstStyle/>
          <a:p>
            <a:pPr algn="ctr"/>
            <a:r>
              <a:rPr lang="bn-BD" dirty="0">
                <a:latin typeface="NikoshBAN" panose="02000000000000000000" pitchFamily="2" charset="0"/>
                <a:cs typeface="NikoshBAN" panose="02000000000000000000" pitchFamily="2" charset="0"/>
              </a:rPr>
              <a:t>বাড়ির কাজ</a:t>
            </a:r>
            <a:endParaRPr lang="en-US" dirty="0">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xfrm>
            <a:off x="838200" y="1081827"/>
            <a:ext cx="8180540" cy="2788716"/>
          </a:xfrm>
        </p:spPr>
        <p:style>
          <a:lnRef idx="3">
            <a:schemeClr val="lt1"/>
          </a:lnRef>
          <a:fillRef idx="1">
            <a:schemeClr val="accent3"/>
          </a:fillRef>
          <a:effectRef idx="1">
            <a:schemeClr val="accent3"/>
          </a:effectRef>
          <a:fontRef idx="minor">
            <a:schemeClr val="lt1"/>
          </a:fontRef>
        </p:style>
        <p:txBody>
          <a:bodyPr>
            <a:normAutofit/>
          </a:bodyPr>
          <a:lstStyle/>
          <a:p>
            <a:pPr marL="0" indent="0" algn="just">
              <a:buNone/>
            </a:pPr>
            <a:r>
              <a:rPr lang="bn-BD" sz="3600" dirty="0">
                <a:latin typeface="NikoshBAN" panose="02000000000000000000" pitchFamily="2" charset="0"/>
                <a:cs typeface="NikoshBAN" panose="02000000000000000000" pitchFamily="2" charset="0"/>
              </a:rPr>
              <a:t>ক. শ্রেণিবিন্যাস কী?</a:t>
            </a:r>
          </a:p>
          <a:p>
            <a:pPr marL="0" indent="0" algn="just">
              <a:buNone/>
            </a:pPr>
            <a:r>
              <a:rPr lang="bn-BD" sz="3600" dirty="0">
                <a:latin typeface="NikoshBAN" panose="02000000000000000000" pitchFamily="2" charset="0"/>
                <a:cs typeface="NikoshBAN" panose="02000000000000000000" pitchFamily="2" charset="0"/>
              </a:rPr>
              <a:t>খ. পর্বগুলোর নাম লিখ।</a:t>
            </a:r>
          </a:p>
          <a:p>
            <a:pPr marL="0" indent="0" algn="just">
              <a:buNone/>
            </a:pPr>
            <a:r>
              <a:rPr lang="bn-BD" sz="3600" dirty="0">
                <a:latin typeface="NikoshBAN" panose="02000000000000000000" pitchFamily="2" charset="0"/>
                <a:cs typeface="NikoshBAN" panose="02000000000000000000" pitchFamily="2" charset="0"/>
              </a:rPr>
              <a:t>গ. প্রথম চিত্রের  প্রাণিটি কোন শ্রেণির ব্যাখ্যা কর।</a:t>
            </a:r>
          </a:p>
          <a:p>
            <a:pPr marL="0" indent="0" algn="just">
              <a:buNone/>
            </a:pPr>
            <a:r>
              <a:rPr lang="bn-BD" sz="3600" dirty="0">
                <a:latin typeface="NikoshBAN" panose="02000000000000000000" pitchFamily="2" charset="0"/>
                <a:cs typeface="NikoshBAN" panose="02000000000000000000" pitchFamily="2" charset="0"/>
              </a:rPr>
              <a:t>ঘ. প্রাণী দুইটি ভিন্ন শ্রেণিতে থাকার কারণ বিশ্লেষণ কর।</a:t>
            </a:r>
            <a:endParaRPr lang="en-US" sz="3600" dirty="0">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5461924" y="4035779"/>
            <a:ext cx="3414349" cy="2189409"/>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9500" y="4035779"/>
            <a:ext cx="3104052" cy="2295333"/>
          </a:xfrm>
          <a:prstGeom prst="rect">
            <a:avLst/>
          </a:prstGeom>
        </p:spPr>
      </p:pic>
    </p:spTree>
    <p:extLst>
      <p:ext uri="{BB962C8B-B14F-4D97-AF65-F5344CB8AC3E}">
        <p14:creationId xmlns:p14="http://schemas.microsoft.com/office/powerpoint/2010/main" val="2763390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down)">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fade">
                                      <p:cBhvr>
                                        <p:cTn id="23" dur="1000"/>
                                        <p:tgtEl>
                                          <p:spTgt spid="3">
                                            <p:txEl>
                                              <p:pRg st="0" end="0"/>
                                            </p:txEl>
                                          </p:spTgt>
                                        </p:tgtEl>
                                      </p:cBhvr>
                                    </p:animEffect>
                                    <p:anim calcmode="lin" valueType="num">
                                      <p:cBhvr>
                                        <p:cTn id="2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1000"/>
                                        <p:tgtEl>
                                          <p:spTgt spid="3">
                                            <p:txEl>
                                              <p:pRg st="3" end="3"/>
                                            </p:txEl>
                                          </p:spTgt>
                                        </p:tgtEl>
                                      </p:cBhvr>
                                    </p:animEffect>
                                    <p:anim calcmode="lin" valueType="num">
                                      <p:cBhvr>
                                        <p:cTn id="3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4882" y="99273"/>
            <a:ext cx="3549041" cy="1143000"/>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ctr"/>
            <a:r>
              <a:rPr lang="bn-BD" sz="8800" dirty="0">
                <a:latin typeface="NikoshBAN" panose="02000000000000000000" pitchFamily="2" charset="0"/>
                <a:cs typeface="NikoshBAN" panose="02000000000000000000" pitchFamily="2" charset="0"/>
              </a:rPr>
              <a:t>ধন্যবাদ</a:t>
            </a:r>
            <a:endParaRPr lang="en-US" sz="8800" dirty="0">
              <a:latin typeface="NikoshBAN" panose="02000000000000000000" pitchFamily="2" charset="0"/>
              <a:cs typeface="NikoshBAN" panose="02000000000000000000" pitchFamily="2" charset="0"/>
            </a:endParaRPr>
          </a:p>
        </p:txBody>
      </p:sp>
      <p:pic>
        <p:nvPicPr>
          <p:cNvPr id="7" name="Picture 5" descr="G:\CONTENT\FLOWER\FB_IMG_1538649356985846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5462" y="1408134"/>
            <a:ext cx="9197627" cy="5168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3095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5930" y="189762"/>
            <a:ext cx="3657056" cy="1070378"/>
          </a:xfrm>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bn-BD" dirty="0">
                <a:latin typeface="NikoshBAN" panose="02000000000000000000" pitchFamily="2" charset="0"/>
                <a:cs typeface="NikoshBAN" panose="02000000000000000000" pitchFamily="2" charset="0"/>
              </a:rPr>
              <a:t>পরিচিতি</a:t>
            </a:r>
            <a:endParaRPr lang="en-US" dirty="0">
              <a:latin typeface="NikoshBAN" panose="02000000000000000000" pitchFamily="2" charset="0"/>
              <a:cs typeface="NikoshBAN" panose="02000000000000000000" pitchFamily="2" charset="0"/>
            </a:endParaRPr>
          </a:p>
        </p:txBody>
      </p:sp>
      <p:sp>
        <p:nvSpPr>
          <p:cNvPr id="6" name="Content Placeholder 5"/>
          <p:cNvSpPr>
            <a:spLocks noGrp="1"/>
          </p:cNvSpPr>
          <p:nvPr>
            <p:ph sz="quarter" idx="4"/>
          </p:nvPr>
        </p:nvSpPr>
        <p:spPr>
          <a:xfrm>
            <a:off x="6137753" y="2253579"/>
            <a:ext cx="5022937" cy="3545972"/>
          </a:xfrm>
        </p:spPr>
        <p:style>
          <a:lnRef idx="1">
            <a:schemeClr val="accent3"/>
          </a:lnRef>
          <a:fillRef idx="2">
            <a:schemeClr val="accent3"/>
          </a:fillRef>
          <a:effectRef idx="1">
            <a:schemeClr val="accent3"/>
          </a:effectRef>
          <a:fontRef idx="minor">
            <a:schemeClr val="dk1"/>
          </a:fontRef>
        </p:style>
        <p:txBody>
          <a:bodyPr>
            <a:noAutofit/>
          </a:bodyPr>
          <a:lstStyle/>
          <a:p>
            <a:pPr marL="0" indent="0">
              <a:buNone/>
            </a:pPr>
            <a:r>
              <a:rPr lang="bn-BD" sz="4000" dirty="0">
                <a:latin typeface="NikoshBAN" panose="02000000000000000000" pitchFamily="2" charset="0"/>
                <a:cs typeface="NikoshBAN" panose="02000000000000000000" pitchFamily="2" charset="0"/>
              </a:rPr>
              <a:t>শ্রেণি: অষ্টম</a:t>
            </a:r>
            <a:endParaRPr lang="en-US" sz="4000" dirty="0">
              <a:latin typeface="NikoshBAN" panose="02000000000000000000" pitchFamily="2" charset="0"/>
              <a:cs typeface="NikoshBAN" panose="02000000000000000000" pitchFamily="2" charset="0"/>
            </a:endParaRPr>
          </a:p>
          <a:p>
            <a:pPr marL="0" indent="0">
              <a:buNone/>
            </a:pPr>
            <a:r>
              <a:rPr lang="en-US" sz="4000" dirty="0" err="1">
                <a:latin typeface="NikoshBAN" panose="02000000000000000000" pitchFamily="2" charset="0"/>
                <a:cs typeface="NikoshBAN" panose="02000000000000000000" pitchFamily="2" charset="0"/>
              </a:rPr>
              <a:t>অধ্যায়</a:t>
            </a:r>
            <a:r>
              <a:rPr lang="en-US" sz="4000" dirty="0">
                <a:latin typeface="NikoshBAN" panose="02000000000000000000" pitchFamily="2" charset="0"/>
                <a:cs typeface="NikoshBAN" panose="02000000000000000000" pitchFamily="2" charset="0"/>
              </a:rPr>
              <a:t> : ১ম</a:t>
            </a:r>
            <a:endParaRPr lang="bn-BD" sz="4000" dirty="0">
              <a:latin typeface="NikoshBAN" panose="02000000000000000000" pitchFamily="2" charset="0"/>
              <a:cs typeface="NikoshBAN" panose="02000000000000000000" pitchFamily="2" charset="0"/>
            </a:endParaRPr>
          </a:p>
          <a:p>
            <a:pPr marL="0" indent="0">
              <a:buNone/>
            </a:pPr>
            <a:r>
              <a:rPr lang="bn-BD" sz="4000" dirty="0">
                <a:latin typeface="NikoshBAN" panose="02000000000000000000" pitchFamily="2" charset="0"/>
                <a:cs typeface="NikoshBAN" panose="02000000000000000000" pitchFamily="2" charset="0"/>
              </a:rPr>
              <a:t>বিষয়: বিজ্ঞান</a:t>
            </a:r>
            <a:endParaRPr lang="en-US" sz="4000" dirty="0">
              <a:latin typeface="NikoshBAN" panose="02000000000000000000" pitchFamily="2" charset="0"/>
              <a:cs typeface="NikoshBAN" panose="02000000000000000000" pitchFamily="2" charset="0"/>
            </a:endParaRPr>
          </a:p>
          <a:p>
            <a:pPr marL="0" indent="0">
              <a:buNone/>
            </a:pPr>
            <a:r>
              <a:rPr lang="en-US" sz="4000" dirty="0" err="1">
                <a:latin typeface="NikoshBAN" panose="02000000000000000000" pitchFamily="2" charset="0"/>
                <a:cs typeface="NikoshBAN" panose="02000000000000000000" pitchFamily="2" charset="0"/>
              </a:rPr>
              <a:t>পাঠ</a:t>
            </a:r>
            <a:r>
              <a:rPr lang="en-US" sz="4000" dirty="0">
                <a:latin typeface="NikoshBAN" panose="02000000000000000000" pitchFamily="2" charset="0"/>
                <a:cs typeface="NikoshBAN" panose="02000000000000000000" pitchFamily="2" charset="0"/>
              </a:rPr>
              <a:t> : </a:t>
            </a:r>
            <a:r>
              <a:rPr lang="en-US" sz="4000" dirty="0" err="1">
                <a:latin typeface="NikoshBAN" panose="02000000000000000000" pitchFamily="2" charset="0"/>
                <a:cs typeface="NikoshBAN" panose="02000000000000000000" pitchFamily="2" charset="0"/>
              </a:rPr>
              <a:t>প্রানীজগতের</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শ্রেণিবিন্যাস</a:t>
            </a:r>
            <a:endParaRPr lang="bn-BD" sz="4000" dirty="0">
              <a:latin typeface="NikoshBAN" panose="02000000000000000000" pitchFamily="2" charset="0"/>
              <a:cs typeface="NikoshBAN" panose="02000000000000000000" pitchFamily="2" charset="0"/>
            </a:endParaRPr>
          </a:p>
          <a:p>
            <a:pPr marL="0" indent="0">
              <a:buNone/>
            </a:pPr>
            <a:r>
              <a:rPr lang="bn-BD" sz="4000" dirty="0">
                <a:latin typeface="NikoshBAN" panose="02000000000000000000" pitchFamily="2" charset="0"/>
                <a:cs typeface="NikoshBAN" panose="02000000000000000000" pitchFamily="2" charset="0"/>
              </a:rPr>
              <a:t>সময়: ৪০ মিনিট</a:t>
            </a:r>
          </a:p>
        </p:txBody>
      </p:sp>
      <p:sp>
        <p:nvSpPr>
          <p:cNvPr id="10" name="Content Placeholder 2"/>
          <p:cNvSpPr>
            <a:spLocks noGrp="1"/>
          </p:cNvSpPr>
          <p:nvPr>
            <p:ph sz="half" idx="1"/>
          </p:nvPr>
        </p:nvSpPr>
        <p:spPr>
          <a:xfrm>
            <a:off x="275573" y="2267211"/>
            <a:ext cx="5185775" cy="3194137"/>
          </a:xfrm>
          <a:prstGeom prst="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tlCol="0">
            <a:noAutofit/>
          </a:bodyPr>
          <a:lstStyle/>
          <a:p>
            <a:pPr marL="0" marR="0" lvl="0" indent="0" algn="ctr" defTabSz="914400" eaLnBrk="1" fontAlgn="auto" latinLnBrk="0" hangingPunct="1">
              <a:lnSpc>
                <a:spcPct val="100000"/>
              </a:lnSpc>
              <a:spcBef>
                <a:spcPts val="0"/>
              </a:spcBef>
              <a:spcAft>
                <a:spcPts val="0"/>
              </a:spcAft>
              <a:buClrTx/>
              <a:buSzTx/>
              <a:buFont typeface="Arial" pitchFamily="34" charset="0"/>
              <a:buNone/>
              <a:tabLst/>
              <a:defRPr/>
            </a:pPr>
            <a:r>
              <a:rPr kumimoji="0" lang="en-US" sz="4000" b="0" i="0" u="none" strike="noStrike" kern="0" cap="none" spc="0" normalizeH="0" baseline="0" noProof="0" dirty="0">
                <a:ln>
                  <a:noFill/>
                </a:ln>
                <a:solidFill>
                  <a:sysClr val="windowText" lastClr="000000"/>
                </a:solidFill>
                <a:effectLst/>
                <a:uLnTx/>
                <a:uFillTx/>
                <a:latin typeface="SutonnyMJ" pitchFamily="2" charset="0"/>
                <a:cs typeface="NikoshBAN" panose="02000000000000000000" pitchFamily="2" charset="0"/>
              </a:rPr>
              <a:t>‡</a:t>
            </a:r>
            <a:r>
              <a:rPr kumimoji="0" lang="en-US" sz="4000" b="0" i="0" u="none" strike="noStrike" kern="0" cap="none" spc="0" normalizeH="0" baseline="0" noProof="0" dirty="0" err="1">
                <a:ln>
                  <a:noFill/>
                </a:ln>
                <a:solidFill>
                  <a:sysClr val="windowText" lastClr="000000"/>
                </a:solidFill>
                <a:effectLst/>
                <a:uLnTx/>
                <a:uFillTx/>
                <a:latin typeface="SutonnyMJ" pitchFamily="2" charset="0"/>
                <a:cs typeface="NikoshBAN" panose="02000000000000000000" pitchFamily="2" charset="0"/>
              </a:rPr>
              <a:t>iRvDj</a:t>
            </a:r>
            <a:r>
              <a:rPr kumimoji="0" lang="en-US" sz="4000" b="0" i="0" u="none" strike="noStrike" kern="0" cap="none" spc="0" normalizeH="0" baseline="0" noProof="0" dirty="0">
                <a:ln>
                  <a:noFill/>
                </a:ln>
                <a:solidFill>
                  <a:sysClr val="windowText" lastClr="000000"/>
                </a:solidFill>
                <a:effectLst/>
                <a:uLnTx/>
                <a:uFillTx/>
                <a:latin typeface="SutonnyMJ" pitchFamily="2" charset="0"/>
                <a:cs typeface="NikoshBAN" panose="02000000000000000000" pitchFamily="2" charset="0"/>
              </a:rPr>
              <a:t> </a:t>
            </a:r>
            <a:r>
              <a:rPr kumimoji="0" lang="en-US" sz="4000" b="0" i="0" u="none" strike="noStrike" kern="0" cap="none" spc="0" normalizeH="0" baseline="0" noProof="0" dirty="0" err="1">
                <a:ln>
                  <a:noFill/>
                </a:ln>
                <a:solidFill>
                  <a:sysClr val="windowText" lastClr="000000"/>
                </a:solidFill>
                <a:effectLst/>
                <a:uLnTx/>
                <a:uFillTx/>
                <a:latin typeface="SutonnyMJ" pitchFamily="2" charset="0"/>
                <a:cs typeface="NikoshBAN" panose="02000000000000000000" pitchFamily="2" charset="0"/>
              </a:rPr>
              <a:t>Kwig</a:t>
            </a:r>
            <a:r>
              <a:rPr kumimoji="0" lang="en-US" sz="4000" b="0" i="0" u="none" strike="noStrike" kern="0" cap="none" spc="0" normalizeH="0" baseline="0" noProof="0" dirty="0">
                <a:ln>
                  <a:noFill/>
                </a:ln>
                <a:solidFill>
                  <a:sysClr val="windowText" lastClr="000000"/>
                </a:solidFill>
                <a:effectLst/>
                <a:uLnTx/>
                <a:uFillTx/>
                <a:latin typeface="SutonnyMJ" pitchFamily="2" charset="0"/>
                <a:cs typeface="NikoshBAN" panose="02000000000000000000" pitchFamily="2" charset="0"/>
              </a:rPr>
              <a:t> </a:t>
            </a:r>
          </a:p>
          <a:p>
            <a:pPr marL="0" marR="0" lvl="0" indent="0" algn="ctr" defTabSz="914400" eaLnBrk="1" fontAlgn="auto" latinLnBrk="0" hangingPunct="1">
              <a:lnSpc>
                <a:spcPct val="100000"/>
              </a:lnSpc>
              <a:spcBef>
                <a:spcPts val="0"/>
              </a:spcBef>
              <a:spcAft>
                <a:spcPts val="0"/>
              </a:spcAft>
              <a:buClrTx/>
              <a:buSzTx/>
              <a:buFont typeface="Arial" pitchFamily="34" charset="0"/>
              <a:buNone/>
              <a:tabLst/>
              <a:defRPr/>
            </a:pPr>
            <a:r>
              <a:rPr lang="en-US" sz="4000" b="0" kern="0" dirty="0" err="1">
                <a:solidFill>
                  <a:sysClr val="windowText" lastClr="000000"/>
                </a:solidFill>
                <a:latin typeface="SutonnyMJ" pitchFamily="2" charset="0"/>
                <a:cs typeface="NikoshBAN" panose="02000000000000000000" pitchFamily="2" charset="0"/>
              </a:rPr>
              <a:t>mnKvix</a:t>
            </a:r>
            <a:r>
              <a:rPr lang="en-US" sz="4000" b="0" kern="0" dirty="0">
                <a:solidFill>
                  <a:sysClr val="windowText" lastClr="000000"/>
                </a:solidFill>
                <a:latin typeface="SutonnyMJ" pitchFamily="2" charset="0"/>
                <a:cs typeface="NikoshBAN" panose="02000000000000000000" pitchFamily="2" charset="0"/>
              </a:rPr>
              <a:t> </a:t>
            </a:r>
            <a:r>
              <a:rPr lang="en-US" sz="4000" b="0" kern="0" dirty="0" err="1">
                <a:solidFill>
                  <a:sysClr val="windowText" lastClr="000000"/>
                </a:solidFill>
                <a:latin typeface="SutonnyMJ" pitchFamily="2" charset="0"/>
                <a:cs typeface="NikoshBAN" panose="02000000000000000000" pitchFamily="2" charset="0"/>
              </a:rPr>
              <a:t>wkÿK</a:t>
            </a:r>
            <a:endParaRPr lang="en-US" sz="4000" b="0" kern="0" dirty="0">
              <a:solidFill>
                <a:sysClr val="windowText" lastClr="000000"/>
              </a:solidFill>
              <a:latin typeface="SutonnyMJ" pitchFamily="2" charset="0"/>
              <a:cs typeface="NikoshBAN" panose="02000000000000000000" pitchFamily="2" charset="0"/>
            </a:endParaRPr>
          </a:p>
          <a:p>
            <a:pPr marL="0" marR="0" lvl="0" indent="0" algn="ctr" defTabSz="914400" eaLnBrk="1" fontAlgn="auto" latinLnBrk="0" hangingPunct="1">
              <a:lnSpc>
                <a:spcPct val="100000"/>
              </a:lnSpc>
              <a:spcBef>
                <a:spcPts val="0"/>
              </a:spcBef>
              <a:spcAft>
                <a:spcPts val="0"/>
              </a:spcAft>
              <a:buClrTx/>
              <a:buSzTx/>
              <a:buFont typeface="Arial" pitchFamily="34" charset="0"/>
              <a:buNone/>
              <a:tabLst/>
              <a:defRPr/>
            </a:pPr>
            <a:r>
              <a:rPr lang="en-US" sz="4000" b="0" kern="0" dirty="0">
                <a:ln w="1905"/>
                <a:solidFill>
                  <a:sysClr val="windowText" lastClr="000000"/>
                </a:solidFill>
                <a:effectLst>
                  <a:innerShdw blurRad="69850" dist="43180" dir="5400000">
                    <a:srgbClr val="000000">
                      <a:alpha val="65000"/>
                    </a:srgbClr>
                  </a:innerShdw>
                </a:effectLst>
                <a:latin typeface="SutonnyMJ" pitchFamily="2" charset="0"/>
                <a:cs typeface="NikoshBAN" panose="02000000000000000000" pitchFamily="2" charset="0"/>
              </a:rPr>
              <a:t>j</a:t>
            </a:r>
            <a:r>
              <a:rPr kumimoji="0" lang="en-US" sz="4000" b="0" i="0" u="none" strike="noStrike" kern="0" cap="none" spc="0" normalizeH="0" baseline="0" noProof="0" dirty="0" err="1">
                <a:ln w="1905"/>
                <a:solidFill>
                  <a:sysClr val="windowText" lastClr="000000"/>
                </a:solidFill>
                <a:effectLst>
                  <a:innerShdw blurRad="69850" dist="43180" dir="5400000">
                    <a:srgbClr val="000000">
                      <a:alpha val="65000"/>
                    </a:srgbClr>
                  </a:innerShdw>
                </a:effectLst>
                <a:uLnTx/>
                <a:uFillTx/>
                <a:latin typeface="SutonnyMJ" pitchFamily="2" charset="0"/>
                <a:cs typeface="NikoshBAN" panose="02000000000000000000" pitchFamily="2" charset="0"/>
              </a:rPr>
              <a:t>vgvcvov</a:t>
            </a:r>
            <a:r>
              <a:rPr kumimoji="0" lang="en-US" sz="4000" b="0" i="0" u="none" strike="noStrike" kern="0" cap="none" spc="0" normalizeH="0" baseline="0" noProof="0" dirty="0">
                <a:ln w="1905"/>
                <a:solidFill>
                  <a:sysClr val="windowText" lastClr="000000"/>
                </a:solidFill>
                <a:effectLst>
                  <a:innerShdw blurRad="69850" dist="43180" dir="5400000">
                    <a:srgbClr val="000000">
                      <a:alpha val="65000"/>
                    </a:srgbClr>
                  </a:innerShdw>
                </a:effectLst>
                <a:uLnTx/>
                <a:uFillTx/>
                <a:latin typeface="SutonnyMJ" pitchFamily="2" charset="0"/>
                <a:cs typeface="NikoshBAN" panose="02000000000000000000" pitchFamily="2" charset="0"/>
              </a:rPr>
              <a:t> </a:t>
            </a:r>
            <a:r>
              <a:rPr kumimoji="0" lang="en-US" sz="4000" b="0" i="0" u="none" strike="noStrike" kern="0" cap="none" spc="0" normalizeH="0" baseline="0" noProof="0" dirty="0" err="1">
                <a:ln w="1905"/>
                <a:solidFill>
                  <a:sysClr val="windowText" lastClr="000000"/>
                </a:solidFill>
                <a:effectLst>
                  <a:innerShdw blurRad="69850" dist="43180" dir="5400000">
                    <a:srgbClr val="000000">
                      <a:alpha val="65000"/>
                    </a:srgbClr>
                  </a:innerShdw>
                </a:effectLst>
                <a:uLnTx/>
                <a:uFillTx/>
                <a:latin typeface="SutonnyMJ" pitchFamily="2" charset="0"/>
                <a:cs typeface="NikoshBAN" panose="02000000000000000000" pitchFamily="2" charset="0"/>
              </a:rPr>
              <a:t>Av`k</a:t>
            </a:r>
            <a:r>
              <a:rPr kumimoji="0" lang="en-US" sz="4000" b="0" i="0" u="none" strike="noStrike" kern="0" cap="none" spc="0" normalizeH="0" baseline="0" noProof="0" dirty="0">
                <a:ln w="1905"/>
                <a:solidFill>
                  <a:sysClr val="windowText" lastClr="000000"/>
                </a:solidFill>
                <a:effectLst>
                  <a:innerShdw blurRad="69850" dist="43180" dir="5400000">
                    <a:srgbClr val="000000">
                      <a:alpha val="65000"/>
                    </a:srgbClr>
                  </a:innerShdw>
                </a:effectLst>
                <a:uLnTx/>
                <a:uFillTx/>
                <a:latin typeface="SutonnyMJ" pitchFamily="2" charset="0"/>
                <a:cs typeface="NikoshBAN" panose="02000000000000000000" pitchFamily="2" charset="0"/>
              </a:rPr>
              <a:t>© D”P </a:t>
            </a:r>
            <a:r>
              <a:rPr kumimoji="0" lang="en-US" sz="4000" b="0" i="0" u="none" strike="noStrike" kern="0" cap="none" spc="0" normalizeH="0" baseline="0" noProof="0">
                <a:ln w="1905"/>
                <a:solidFill>
                  <a:sysClr val="windowText" lastClr="000000"/>
                </a:solidFill>
                <a:effectLst>
                  <a:innerShdw blurRad="69850" dist="43180" dir="5400000">
                    <a:srgbClr val="000000">
                      <a:alpha val="65000"/>
                    </a:srgbClr>
                  </a:innerShdw>
                </a:effectLst>
                <a:uLnTx/>
                <a:uFillTx/>
                <a:latin typeface="SutonnyMJ" pitchFamily="2" charset="0"/>
                <a:cs typeface="NikoshBAN" panose="02000000000000000000" pitchFamily="2" charset="0"/>
              </a:rPr>
              <a:t>বিদ্যালয়</a:t>
            </a:r>
            <a:endParaRPr kumimoji="0" lang="en-US" sz="4000" b="0" i="0" u="none" strike="noStrike" kern="0" cap="none" spc="0" normalizeH="0" baseline="0" noProof="0" dirty="0">
              <a:ln w="1905"/>
              <a:solidFill>
                <a:sysClr val="windowText" lastClr="000000"/>
              </a:solidFill>
              <a:effectLst>
                <a:innerShdw blurRad="69850" dist="43180" dir="5400000">
                  <a:srgbClr val="000000">
                    <a:alpha val="65000"/>
                  </a:srgbClr>
                </a:innerShdw>
              </a:effectLst>
              <a:uLnTx/>
              <a:uFillTx/>
              <a:latin typeface="SutonnyMJ" pitchFamily="2" charset="0"/>
              <a:cs typeface="NikoshBAN" pitchFamily="2" charset="0"/>
            </a:endParaRPr>
          </a:p>
          <a:p>
            <a:pPr marL="0" marR="0" lvl="0" indent="0" algn="ctr" defTabSz="914400" eaLnBrk="1" fontAlgn="auto" latinLnBrk="0" hangingPunct="1">
              <a:lnSpc>
                <a:spcPct val="100000"/>
              </a:lnSpc>
              <a:spcBef>
                <a:spcPts val="0"/>
              </a:spcBef>
              <a:spcAft>
                <a:spcPts val="0"/>
              </a:spcAft>
              <a:buClrTx/>
              <a:buSzTx/>
              <a:buFont typeface="Arial" pitchFamily="34" charset="0"/>
              <a:buNone/>
              <a:tabLst/>
              <a:defRPr/>
            </a:pPr>
            <a:r>
              <a:rPr lang="en-US" sz="4000" b="0" kern="0" dirty="0">
                <a:ln w="1905"/>
                <a:solidFill>
                  <a:sysClr val="windowText" lastClr="000000"/>
                </a:solidFill>
                <a:effectLst>
                  <a:innerShdw blurRad="69850" dist="43180" dir="5400000">
                    <a:srgbClr val="000000">
                      <a:alpha val="65000"/>
                    </a:srgbClr>
                  </a:innerShdw>
                </a:effectLst>
                <a:latin typeface="SutonnyMJ" pitchFamily="2" charset="0"/>
                <a:cs typeface="NikoshBAN" pitchFamily="2" charset="0"/>
              </a:rPr>
              <a:t>‡</a:t>
            </a:r>
            <a:r>
              <a:rPr lang="en-US" sz="4000" b="0" kern="0" dirty="0" err="1">
                <a:ln w="1905"/>
                <a:solidFill>
                  <a:sysClr val="windowText" lastClr="000000"/>
                </a:solidFill>
                <a:effectLst>
                  <a:innerShdw blurRad="69850" dist="43180" dir="5400000">
                    <a:srgbClr val="000000">
                      <a:alpha val="65000"/>
                    </a:srgbClr>
                  </a:innerShdw>
                </a:effectLst>
                <a:latin typeface="SutonnyMJ" pitchFamily="2" charset="0"/>
                <a:cs typeface="NikoshBAN" pitchFamily="2" charset="0"/>
              </a:rPr>
              <a:t>MŠixcyyi</a:t>
            </a:r>
            <a:r>
              <a:rPr lang="en-US" sz="4000" b="0" kern="0" dirty="0">
                <a:ln w="1905"/>
                <a:solidFill>
                  <a:sysClr val="windowText" lastClr="000000"/>
                </a:solidFill>
                <a:effectLst>
                  <a:innerShdw blurRad="69850" dist="43180" dir="5400000">
                    <a:srgbClr val="000000">
                      <a:alpha val="65000"/>
                    </a:srgbClr>
                  </a:innerShdw>
                </a:effectLst>
                <a:latin typeface="SutonnyMJ" pitchFamily="2" charset="0"/>
                <a:cs typeface="NikoshBAN" pitchFamily="2" charset="0"/>
              </a:rPr>
              <a:t>, </a:t>
            </a:r>
            <a:r>
              <a:rPr lang="en-US" sz="4000" b="0" kern="0" dirty="0" err="1">
                <a:ln w="1905"/>
                <a:solidFill>
                  <a:sysClr val="windowText" lastClr="000000"/>
                </a:solidFill>
                <a:effectLst>
                  <a:innerShdw blurRad="69850" dist="43180" dir="5400000">
                    <a:srgbClr val="000000">
                      <a:alpha val="65000"/>
                    </a:srgbClr>
                  </a:innerShdw>
                </a:effectLst>
                <a:latin typeface="SutonnyMJ" pitchFamily="2" charset="0"/>
                <a:cs typeface="NikoshBAN" pitchFamily="2" charset="0"/>
              </a:rPr>
              <a:t>gqgbwmsn</a:t>
            </a:r>
            <a:r>
              <a:rPr lang="en-US" sz="4000" b="0" kern="0" dirty="0">
                <a:ln w="1905"/>
                <a:solidFill>
                  <a:sysClr val="windowText" lastClr="000000"/>
                </a:solidFill>
                <a:effectLst>
                  <a:innerShdw blurRad="69850" dist="43180" dir="5400000">
                    <a:srgbClr val="000000">
                      <a:alpha val="65000"/>
                    </a:srgbClr>
                  </a:innerShdw>
                </a:effectLst>
                <a:latin typeface="SutonnyMJ" pitchFamily="2" charset="0"/>
                <a:cs typeface="NikoshBAN" pitchFamily="2" charset="0"/>
              </a:rPr>
              <a:t>|</a:t>
            </a:r>
            <a:endParaRPr kumimoji="0" lang="en-US" sz="4000" b="0" i="0" u="none" strike="noStrike" kern="0" cap="none" spc="0" normalizeH="0" baseline="0" noProof="0" dirty="0">
              <a:ln w="1905"/>
              <a:solidFill>
                <a:sysClr val="windowText" lastClr="000000"/>
              </a:solidFill>
              <a:effectLst>
                <a:innerShdw blurRad="69850" dist="43180" dir="5400000">
                  <a:srgbClr val="000000">
                    <a:alpha val="65000"/>
                  </a:srgbClr>
                </a:innerShdw>
              </a:effectLst>
              <a:uLnTx/>
              <a:uFillTx/>
              <a:latin typeface="SutonnyMJ" pitchFamily="2" charset="0"/>
              <a:cs typeface="NikoshBAN" pitchFamily="2" charset="0"/>
            </a:endParaRPr>
          </a:p>
        </p:txBody>
      </p:sp>
      <p:pic>
        <p:nvPicPr>
          <p:cNvPr id="4" name="Picture 3">
            <a:extLst>
              <a:ext uri="{FF2B5EF4-FFF2-40B4-BE49-F238E27FC236}">
                <a16:creationId xmlns:a16="http://schemas.microsoft.com/office/drawing/2014/main" id="{9A2E15B6-7FD6-472B-A01D-A9DF2150B21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92172" y="2267211"/>
            <a:ext cx="1269176" cy="1757007"/>
          </a:xfrm>
          <a:prstGeom prst="rect">
            <a:avLst/>
          </a:prstGeom>
        </p:spPr>
      </p:pic>
    </p:spTree>
    <p:extLst>
      <p:ext uri="{BB962C8B-B14F-4D97-AF65-F5344CB8AC3E}">
        <p14:creationId xmlns:p14="http://schemas.microsoft.com/office/powerpoint/2010/main" val="3939515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19311" y="594243"/>
            <a:ext cx="5609467" cy="5666704"/>
          </a:xfrm>
          <a:prstGeom prst="rect">
            <a:avLst/>
          </a:prstGeom>
        </p:spPr>
      </p:pic>
    </p:spTree>
    <p:extLst>
      <p:ext uri="{BB962C8B-B14F-4D97-AF65-F5344CB8AC3E}">
        <p14:creationId xmlns:p14="http://schemas.microsoft.com/office/powerpoint/2010/main" val="3395734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4655" y="227339"/>
            <a:ext cx="4610622" cy="1325563"/>
          </a:xfrm>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bn-BD" u="sng" dirty="0">
                <a:latin typeface="NikoshBAN" panose="02000000000000000000" pitchFamily="2" charset="0"/>
                <a:cs typeface="NikoshBAN" panose="02000000000000000000" pitchFamily="2" charset="0"/>
              </a:rPr>
              <a:t>পাঠ শিরোনাম</a:t>
            </a:r>
            <a:endParaRPr lang="en-US" u="sng" dirty="0">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xfrm>
            <a:off x="453776" y="2381180"/>
            <a:ext cx="10515600" cy="1514414"/>
          </a:xfrm>
        </p:spPr>
        <p:style>
          <a:lnRef idx="3">
            <a:schemeClr val="lt1"/>
          </a:lnRef>
          <a:fillRef idx="1">
            <a:schemeClr val="accent2"/>
          </a:fillRef>
          <a:effectRef idx="1">
            <a:schemeClr val="accent2"/>
          </a:effectRef>
          <a:fontRef idx="minor">
            <a:schemeClr val="lt1"/>
          </a:fontRef>
        </p:style>
        <p:txBody>
          <a:bodyPr>
            <a:normAutofit/>
          </a:bodyPr>
          <a:lstStyle/>
          <a:p>
            <a:pPr marL="0" indent="0">
              <a:buNone/>
            </a:pPr>
            <a:r>
              <a:rPr lang="bn-BD" sz="8000" dirty="0">
                <a:latin typeface="NikoshBAN" panose="02000000000000000000" pitchFamily="2" charset="0"/>
                <a:cs typeface="NikoshBAN" panose="02000000000000000000" pitchFamily="2" charset="0"/>
              </a:rPr>
              <a:t>প্রাণিজগতের শ্রেণিবিন্যাস</a:t>
            </a:r>
            <a:r>
              <a:rPr lang="en-US" sz="8000" dirty="0">
                <a:latin typeface="NikoshBAN" panose="02000000000000000000" pitchFamily="2" charset="0"/>
                <a:cs typeface="NikoshBAN" panose="02000000000000000000" pitchFamily="2" charset="0"/>
              </a:rPr>
              <a:t> </a:t>
            </a:r>
            <a:r>
              <a:rPr lang="bn-BD" sz="8000" dirty="0">
                <a:latin typeface="NikoshBAN" panose="02000000000000000000" pitchFamily="2" charset="0"/>
                <a:cs typeface="NikoshBAN" panose="02000000000000000000" pitchFamily="2" charset="0"/>
              </a:rPr>
              <a:t>ও পর্ব</a:t>
            </a:r>
            <a:endParaRPr lang="en-US" sz="8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966546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80449" y="1280577"/>
            <a:ext cx="9040969" cy="4154984"/>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marL="914400" indent="-914400" algn="just">
              <a:buAutoNum type="arabicPeriod"/>
            </a:pPr>
            <a:endParaRPr lang="bn-BD" sz="4400" dirty="0">
              <a:latin typeface="NikoshBAN" panose="02000000000000000000" pitchFamily="2" charset="0"/>
              <a:cs typeface="NikoshBAN" panose="02000000000000000000" pitchFamily="2" charset="0"/>
            </a:endParaRPr>
          </a:p>
          <a:p>
            <a:pPr marL="914400" indent="-914400" algn="just">
              <a:buAutoNum type="arabicPeriod"/>
            </a:pPr>
            <a:r>
              <a:rPr lang="bn-BD" sz="4400" dirty="0">
                <a:latin typeface="NikoshBAN" panose="02000000000000000000" pitchFamily="2" charset="0"/>
                <a:cs typeface="NikoshBAN" panose="02000000000000000000" pitchFamily="2" charset="0"/>
              </a:rPr>
              <a:t>প্রাণিজগতের শ্রেণিবিন্যাস কি বলতে পারবে।</a:t>
            </a:r>
          </a:p>
          <a:p>
            <a:pPr marL="914400" indent="-914400" algn="just">
              <a:buAutoNum type="arabicPeriod"/>
            </a:pPr>
            <a:r>
              <a:rPr lang="bn-BD" sz="4400" dirty="0">
                <a:latin typeface="NikoshBAN" panose="02000000000000000000" pitchFamily="2" charset="0"/>
                <a:cs typeface="NikoshBAN" panose="02000000000000000000" pitchFamily="2" charset="0"/>
              </a:rPr>
              <a:t>প্রাণিজগতের শ্রেণিবিন্যাস কতটি পর্ব ও কি কি বলতে পারবে।</a:t>
            </a:r>
          </a:p>
          <a:p>
            <a:pPr marL="914400" indent="-914400" algn="just">
              <a:buFontTx/>
              <a:buAutoNum type="arabicPeriod"/>
            </a:pPr>
            <a:r>
              <a:rPr lang="bn-BD" sz="4400" dirty="0">
                <a:solidFill>
                  <a:schemeClr val="bg2">
                    <a:lumMod val="10000"/>
                  </a:schemeClr>
                </a:solidFill>
                <a:latin typeface="NikoshBAN" pitchFamily="2" charset="0"/>
                <a:cs typeface="NikoshBAN" pitchFamily="2" charset="0"/>
              </a:rPr>
              <a:t>প্রথম তিনটি পর্বের ব্যাখ্যা</a:t>
            </a:r>
            <a:r>
              <a:rPr lang="bn-BD" sz="4400" dirty="0">
                <a:latin typeface="NikoshBAN" panose="02000000000000000000" pitchFamily="2" charset="0"/>
                <a:cs typeface="NikoshBAN" panose="02000000000000000000" pitchFamily="2" charset="0"/>
              </a:rPr>
              <a:t> করতে পারবে।</a:t>
            </a:r>
          </a:p>
          <a:p>
            <a:pPr marL="914400" indent="-914400" algn="just">
              <a:buAutoNum type="arabicPeriod"/>
            </a:pPr>
            <a:endParaRPr lang="bn-BD" sz="4400" dirty="0">
              <a:latin typeface="NikoshBAN" panose="02000000000000000000" pitchFamily="2" charset="0"/>
              <a:cs typeface="NikoshBAN" panose="02000000000000000000" pitchFamily="2" charset="0"/>
            </a:endParaRPr>
          </a:p>
        </p:txBody>
      </p:sp>
      <p:sp>
        <p:nvSpPr>
          <p:cNvPr id="4" name="TextBox 3"/>
          <p:cNvSpPr txBox="1"/>
          <p:nvPr/>
        </p:nvSpPr>
        <p:spPr>
          <a:xfrm>
            <a:off x="4798389" y="210745"/>
            <a:ext cx="2003245" cy="707886"/>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bn-BD" sz="4000" u="sng" dirty="0">
                <a:solidFill>
                  <a:srgbClr val="00B0F0"/>
                </a:solidFill>
                <a:latin typeface="NikoshBAN" panose="02000000000000000000" pitchFamily="2" charset="0"/>
                <a:cs typeface="NikoshBAN" panose="02000000000000000000" pitchFamily="2" charset="0"/>
              </a:rPr>
              <a:t>শিখনফল</a:t>
            </a:r>
            <a:endParaRPr lang="en-US" sz="4000" u="sng" dirty="0">
              <a:solidFill>
                <a:srgbClr val="00B0F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447174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881917" y="161903"/>
            <a:ext cx="2697271" cy="890283"/>
          </a:xfrm>
        </p:spPr>
        <p:style>
          <a:lnRef idx="3">
            <a:schemeClr val="lt1"/>
          </a:lnRef>
          <a:fillRef idx="1">
            <a:schemeClr val="accent1"/>
          </a:fillRef>
          <a:effectRef idx="1">
            <a:schemeClr val="accent1"/>
          </a:effectRef>
          <a:fontRef idx="minor">
            <a:schemeClr val="lt1"/>
          </a:fontRef>
        </p:style>
        <p:txBody>
          <a:bodyPr/>
          <a:lstStyle/>
          <a:p>
            <a:pPr algn="ctr"/>
            <a:r>
              <a:rPr lang="bn-BD" u="sng" dirty="0">
                <a:latin typeface="NikoshBAN" panose="02000000000000000000" pitchFamily="2" charset="0"/>
                <a:cs typeface="NikoshBAN" panose="02000000000000000000" pitchFamily="2" charset="0"/>
              </a:rPr>
              <a:t>শ্রেণিবিন্যাস</a:t>
            </a:r>
            <a:endParaRPr lang="en-US" u="sng" dirty="0">
              <a:latin typeface="NikoshBAN" panose="02000000000000000000" pitchFamily="2" charset="0"/>
              <a:cs typeface="NikoshBAN" panose="02000000000000000000" pitchFamily="2" charset="0"/>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37996" y="3327010"/>
            <a:ext cx="5644082" cy="3418255"/>
          </a:xfrm>
        </p:spPr>
      </p:pic>
      <p:sp>
        <p:nvSpPr>
          <p:cNvPr id="5" name="TextBox 4"/>
          <p:cNvSpPr txBox="1"/>
          <p:nvPr/>
        </p:nvSpPr>
        <p:spPr>
          <a:xfrm>
            <a:off x="9142000" y="4494075"/>
            <a:ext cx="2511381"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bn-BD" sz="3600" dirty="0">
                <a:solidFill>
                  <a:srgbClr val="0070C0"/>
                </a:solidFill>
                <a:latin typeface="NikoshBAN" panose="02000000000000000000" pitchFamily="2" charset="0"/>
                <a:cs typeface="NikoshBAN" panose="02000000000000000000" pitchFamily="2" charset="0"/>
              </a:rPr>
              <a:t>অ্যারিস্টটল</a:t>
            </a:r>
            <a:endParaRPr lang="en-US" sz="3600" dirty="0">
              <a:solidFill>
                <a:srgbClr val="0070C0"/>
              </a:solidFill>
              <a:latin typeface="NikoshBAN" panose="02000000000000000000" pitchFamily="2" charset="0"/>
              <a:cs typeface="NikoshBAN" panose="02000000000000000000" pitchFamily="2" charset="0"/>
            </a:endParaRPr>
          </a:p>
        </p:txBody>
      </p:sp>
      <p:sp>
        <p:nvSpPr>
          <p:cNvPr id="6" name="TextBox 5"/>
          <p:cNvSpPr txBox="1"/>
          <p:nvPr/>
        </p:nvSpPr>
        <p:spPr>
          <a:xfrm>
            <a:off x="8907126" y="5830044"/>
            <a:ext cx="3181080"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bn-BD" sz="3600" dirty="0">
                <a:solidFill>
                  <a:srgbClr val="0070C0"/>
                </a:solidFill>
                <a:latin typeface="NikoshBAN" panose="02000000000000000000" pitchFamily="2" charset="0"/>
                <a:cs typeface="NikoshBAN" panose="02000000000000000000" pitchFamily="2" charset="0"/>
              </a:rPr>
              <a:t>ক্যারোলাস লিনিয়াস</a:t>
            </a:r>
            <a:endParaRPr lang="en-US" sz="3600" dirty="0">
              <a:solidFill>
                <a:srgbClr val="0070C0"/>
              </a:solidFill>
              <a:latin typeface="NikoshBAN" panose="02000000000000000000" pitchFamily="2" charset="0"/>
              <a:cs typeface="NikoshBAN" panose="02000000000000000000" pitchFamily="2" charset="0"/>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30553" y="3422812"/>
            <a:ext cx="2676573" cy="3435188"/>
          </a:xfrm>
          <a:prstGeom prst="rect">
            <a:avLst/>
          </a:prstGeom>
        </p:spPr>
      </p:pic>
      <p:sp>
        <p:nvSpPr>
          <p:cNvPr id="8" name="TextBox 7"/>
          <p:cNvSpPr txBox="1"/>
          <p:nvPr/>
        </p:nvSpPr>
        <p:spPr>
          <a:xfrm>
            <a:off x="150312" y="1367861"/>
            <a:ext cx="11761940" cy="1754326"/>
          </a:xfrm>
          <a:prstGeom prst="rect">
            <a:avLst/>
          </a:prstGeom>
          <a:noFill/>
        </p:spPr>
        <p:txBody>
          <a:bodyPr wrap="square" rtlCol="0">
            <a:spAutoFit/>
          </a:bodyPr>
          <a:lstStyle/>
          <a:p>
            <a:pPr algn="just"/>
            <a:r>
              <a:rPr lang="bn-BD" sz="3600" dirty="0">
                <a:latin typeface="NikoshBAN" panose="02000000000000000000" pitchFamily="2" charset="0"/>
                <a:cs typeface="NikoshBAN" panose="02000000000000000000" pitchFamily="2" charset="0"/>
              </a:rPr>
              <a:t>প্রাণি দেহে বিদ্যমান বিভিন্ন বৈশিষ্ট্য ও বিভিন্ন প্রাণির মধ্যে মিল, অমিল ও পরষ্পরের মধ্যে যে সম্পর্ক রয়েছে তার উপর ভিত্তি করে বিভিন্ন স্তর বা ধাপে পার্যায়ক্রমে সাজানো হয়। জীবজৎকে এই ধাপে ধাপে বিন্যস্ত করার পদ্ধতিকে শ্রেণিবিন্যাস বলে।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807203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xit" presetSubtype="4" fill="hold" grpId="1" nodeType="clickEffect">
                                  <p:stCondLst>
                                    <p:cond delay="0"/>
                                  </p:stCondLst>
                                  <p:childTnLst>
                                    <p:animEffect transition="out" filter="wipe(down)">
                                      <p:cBhvr>
                                        <p:cTn id="20" dur="500"/>
                                        <p:tgtEl>
                                          <p:spTgt spid="8"/>
                                        </p:tgtEl>
                                      </p:cBhvr>
                                    </p:animEffect>
                                    <p:set>
                                      <p:cBhvr>
                                        <p:cTn id="21" dur="1" fill="hold">
                                          <p:stCondLst>
                                            <p:cond delay="499"/>
                                          </p:stCondLst>
                                        </p:cTn>
                                        <p:tgtEl>
                                          <p:spTgt spid="8"/>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ipe(down)">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nodeType="clickEffect">
                                  <p:stCondLst>
                                    <p:cond delay="0"/>
                                  </p:stCondLst>
                                  <p:childTnLst>
                                    <p:animEffect transition="out" filter="fade">
                                      <p:cBhvr>
                                        <p:cTn id="30" dur="500"/>
                                        <p:tgtEl>
                                          <p:spTgt spid="4"/>
                                        </p:tgtEl>
                                      </p:cBhvr>
                                    </p:animEffect>
                                    <p:set>
                                      <p:cBhvr>
                                        <p:cTn id="31" dur="1" fill="hold">
                                          <p:stCondLst>
                                            <p:cond delay="499"/>
                                          </p:stCondLst>
                                        </p:cTn>
                                        <p:tgtEl>
                                          <p:spTgt spid="4"/>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wipe(down)">
                                      <p:cBhvr>
                                        <p:cTn id="36" dur="500"/>
                                        <p:tgtEl>
                                          <p:spTgt spid="7"/>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xit" presetSubtype="4" fill="hold" nodeType="clickEffect">
                                  <p:stCondLst>
                                    <p:cond delay="0"/>
                                  </p:stCondLst>
                                  <p:childTnLst>
                                    <p:animEffect transition="out" filter="wipe(down)">
                                      <p:cBhvr>
                                        <p:cTn id="40" dur="500"/>
                                        <p:tgtEl>
                                          <p:spTgt spid="7"/>
                                        </p:tgtEl>
                                      </p:cBhvr>
                                    </p:animEffect>
                                    <p:set>
                                      <p:cBhvr>
                                        <p:cTn id="41"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42" restart="whenNotActive" fill="hold" evtFilter="cancelBubble" nodeType="interactiveSeq">
                <p:stCondLst>
                  <p:cond evt="onClick" delay="0">
                    <p:tgtEl>
                      <p:spTgt spid="4"/>
                    </p:tgtEl>
                  </p:cond>
                </p:stCondLst>
                <p:endSync evt="end" delay="0">
                  <p:rtn val="all"/>
                </p:endSync>
                <p:childTnLst>
                  <p:par>
                    <p:cTn id="43" fill="hold">
                      <p:stCondLst>
                        <p:cond delay="0"/>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fade">
                                      <p:cBhvr>
                                        <p:cTn id="47" dur="500"/>
                                        <p:tgtEl>
                                          <p:spTgt spid="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1" nodeType="clickEffect">
                                  <p:stCondLst>
                                    <p:cond delay="0"/>
                                  </p:stCondLst>
                                  <p:childTnLst>
                                    <p:animEffect transition="out" filter="fade">
                                      <p:cBhvr>
                                        <p:cTn id="51" dur="500"/>
                                        <p:tgtEl>
                                          <p:spTgt spid="5"/>
                                        </p:tgtEl>
                                      </p:cBhvr>
                                    </p:animEffect>
                                    <p:set>
                                      <p:cBhvr>
                                        <p:cTn id="52" dur="1" fill="hold">
                                          <p:stCondLst>
                                            <p:cond delay="499"/>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4"/>
                  </p:tgtEl>
                </p:cond>
              </p:nextCondLst>
            </p:seq>
            <p:seq concurrent="1" nextAc="seek">
              <p:cTn id="53" restart="whenNotActive" fill="hold" evtFilter="cancelBubble" nodeType="interactiveSeq">
                <p:stCondLst>
                  <p:cond evt="onClick" delay="0">
                    <p:tgtEl>
                      <p:spTgt spid="7"/>
                    </p:tgtEl>
                  </p:cond>
                </p:stCondLst>
                <p:endSync evt="end" delay="0">
                  <p:rtn val="all"/>
                </p:endSync>
                <p:childTnLst>
                  <p:par>
                    <p:cTn id="54" fill="hold">
                      <p:stCondLst>
                        <p:cond delay="0"/>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6"/>
                                        </p:tgtEl>
                                        <p:attrNameLst>
                                          <p:attrName>style.visibility</p:attrName>
                                        </p:attrNameLst>
                                      </p:cBhvr>
                                      <p:to>
                                        <p:strVal val="visible"/>
                                      </p:to>
                                    </p:set>
                                    <p:animEffect transition="in" filter="fade">
                                      <p:cBhvr>
                                        <p:cTn id="58" dur="500"/>
                                        <p:tgtEl>
                                          <p:spTgt spid="6"/>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xit" presetSubtype="0" fill="hold" grpId="1" nodeType="clickEffect">
                                  <p:stCondLst>
                                    <p:cond delay="0"/>
                                  </p:stCondLst>
                                  <p:childTnLst>
                                    <p:animEffect transition="out" filter="fade">
                                      <p:cBhvr>
                                        <p:cTn id="62" dur="500"/>
                                        <p:tgtEl>
                                          <p:spTgt spid="6"/>
                                        </p:tgtEl>
                                      </p:cBhvr>
                                    </p:animEffect>
                                    <p:set>
                                      <p:cBhvr>
                                        <p:cTn id="63" dur="1" fill="hold">
                                          <p:stCondLst>
                                            <p:cond delay="499"/>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7"/>
                  </p:tgtEl>
                </p:cond>
              </p:nextCondLst>
            </p:seq>
          </p:childTnLst>
        </p:cTn>
      </p:par>
    </p:tnLst>
    <p:bldLst>
      <p:bldP spid="2" grpId="0" animBg="1"/>
      <p:bldP spid="5" grpId="0" animBg="1"/>
      <p:bldP spid="5" grpId="1" animBg="1"/>
      <p:bldP spid="6" grpId="0" animBg="1"/>
      <p:bldP spid="6" grpId="1" animBg="1"/>
      <p:bldP spid="8" grpId="0"/>
      <p:bldP spid="8"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803" y="149377"/>
            <a:ext cx="2315515" cy="702393"/>
          </a:xfrm>
        </p:spPr>
        <p:style>
          <a:lnRef idx="1">
            <a:schemeClr val="accent2"/>
          </a:lnRef>
          <a:fillRef idx="2">
            <a:schemeClr val="accent2"/>
          </a:fillRef>
          <a:effectRef idx="1">
            <a:schemeClr val="accent2"/>
          </a:effectRef>
          <a:fontRef idx="minor">
            <a:schemeClr val="dk1"/>
          </a:fontRef>
        </p:style>
        <p:txBody>
          <a:bodyPr/>
          <a:lstStyle/>
          <a:p>
            <a:pPr algn="ctr"/>
            <a:r>
              <a:rPr lang="bn-BD" u="sng" dirty="0">
                <a:latin typeface="NikoshBAN" panose="02000000000000000000" pitchFamily="2" charset="0"/>
                <a:cs typeface="NikoshBAN" panose="02000000000000000000" pitchFamily="2" charset="0"/>
              </a:rPr>
              <a:t>পর্ব</a:t>
            </a:r>
            <a:endParaRPr lang="en-US" u="sng" dirty="0">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xfrm>
            <a:off x="609600" y="1600200"/>
            <a:ext cx="8296405" cy="629433"/>
          </a:xfrm>
        </p:spPr>
        <p:style>
          <a:lnRef idx="2">
            <a:schemeClr val="accent3">
              <a:shade val="50000"/>
            </a:schemeClr>
          </a:lnRef>
          <a:fillRef idx="1">
            <a:schemeClr val="accent3"/>
          </a:fillRef>
          <a:effectRef idx="0">
            <a:schemeClr val="accent3"/>
          </a:effectRef>
          <a:fontRef idx="minor">
            <a:schemeClr val="lt1"/>
          </a:fontRef>
        </p:style>
        <p:txBody>
          <a:bodyPr>
            <a:normAutofit lnSpcReduction="10000"/>
          </a:bodyPr>
          <a:lstStyle/>
          <a:p>
            <a:pPr marL="0" indent="0">
              <a:buNone/>
            </a:pPr>
            <a:r>
              <a:rPr lang="bn-BD" sz="3600" dirty="0">
                <a:latin typeface="NikoshBAN" panose="02000000000000000000" pitchFamily="2" charset="0"/>
                <a:cs typeface="NikoshBAN" panose="02000000000000000000" pitchFamily="2" charset="0"/>
              </a:rPr>
              <a:t>প্রশ্ন: অ্যানিম্যালিয়া জগতকে কয়টি পর্বে ভাগ করা হয়েছে?</a:t>
            </a:r>
          </a:p>
        </p:txBody>
      </p:sp>
      <p:sp>
        <p:nvSpPr>
          <p:cNvPr id="13" name="Rectangle 12"/>
          <p:cNvSpPr/>
          <p:nvPr/>
        </p:nvSpPr>
        <p:spPr>
          <a:xfrm>
            <a:off x="3104286" y="3080783"/>
            <a:ext cx="3033467" cy="646331"/>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bn-BD" sz="3600" dirty="0">
                <a:solidFill>
                  <a:srgbClr val="2F2B20"/>
                </a:solidFill>
                <a:latin typeface="NikoshBAN" panose="02000000000000000000" pitchFamily="2" charset="0"/>
                <a:cs typeface="NikoshBAN" panose="02000000000000000000" pitchFamily="2" charset="0"/>
              </a:rPr>
              <a:t> </a:t>
            </a:r>
            <a:r>
              <a:rPr lang="en-US" sz="3600" dirty="0">
                <a:solidFill>
                  <a:srgbClr val="2F2B20"/>
                </a:solidFill>
                <a:latin typeface="NikoshBAN" panose="02000000000000000000" pitchFamily="2" charset="0"/>
                <a:cs typeface="NikoshBAN" panose="02000000000000000000" pitchFamily="2" charset="0"/>
              </a:rPr>
              <a:t>উ: </a:t>
            </a:r>
            <a:r>
              <a:rPr lang="bn-BD" sz="3600" dirty="0">
                <a:solidFill>
                  <a:srgbClr val="2F2B20"/>
                </a:solidFill>
                <a:latin typeface="NikoshBAN" panose="02000000000000000000" pitchFamily="2" charset="0"/>
                <a:cs typeface="NikoshBAN" panose="02000000000000000000" pitchFamily="2" charset="0"/>
              </a:rPr>
              <a:t>৯</a:t>
            </a:r>
            <a:r>
              <a:rPr lang="en-US" sz="3600" dirty="0">
                <a:solidFill>
                  <a:srgbClr val="2F2B20"/>
                </a:solidFill>
                <a:latin typeface="NikoshBAN" panose="02000000000000000000" pitchFamily="2" charset="0"/>
                <a:cs typeface="NikoshBAN" panose="02000000000000000000" pitchFamily="2" charset="0"/>
              </a:rPr>
              <a:t> </a:t>
            </a:r>
            <a:r>
              <a:rPr lang="en-US" sz="3600" dirty="0" err="1">
                <a:solidFill>
                  <a:srgbClr val="2F2B20"/>
                </a:solidFill>
                <a:latin typeface="NikoshBAN" panose="02000000000000000000" pitchFamily="2" charset="0"/>
                <a:cs typeface="NikoshBAN" panose="02000000000000000000" pitchFamily="2" charset="0"/>
              </a:rPr>
              <a:t>টি</a:t>
            </a:r>
            <a:r>
              <a:rPr lang="bn-BD" sz="3600" dirty="0">
                <a:solidFill>
                  <a:srgbClr val="2F2B20"/>
                </a:solidFill>
                <a:latin typeface="NikoshBAN" panose="02000000000000000000" pitchFamily="2" charset="0"/>
                <a:cs typeface="NikoshBAN" panose="02000000000000000000" pitchFamily="2" charset="0"/>
              </a:rPr>
              <a:t> </a:t>
            </a:r>
            <a:endParaRPr lang="en-US" dirty="0"/>
          </a:p>
        </p:txBody>
      </p:sp>
    </p:spTree>
    <p:extLst>
      <p:ext uri="{BB962C8B-B14F-4D97-AF65-F5344CB8AC3E}">
        <p14:creationId xmlns:p14="http://schemas.microsoft.com/office/powerpoint/2010/main" val="776231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4502" y="108254"/>
            <a:ext cx="3919941" cy="639426"/>
          </a:xfrm>
        </p:spPr>
        <p:style>
          <a:lnRef idx="3">
            <a:schemeClr val="lt1"/>
          </a:lnRef>
          <a:fillRef idx="1">
            <a:schemeClr val="accent3"/>
          </a:fillRef>
          <a:effectRef idx="1">
            <a:schemeClr val="accent3"/>
          </a:effectRef>
          <a:fontRef idx="minor">
            <a:schemeClr val="lt1"/>
          </a:fontRef>
        </p:style>
        <p:txBody>
          <a:bodyPr>
            <a:normAutofit fontScale="90000"/>
          </a:bodyPr>
          <a:lstStyle/>
          <a:p>
            <a:pPr algn="ctr"/>
            <a:r>
              <a:rPr lang="bn-BD" dirty="0">
                <a:latin typeface="NikoshBAN" panose="02000000000000000000" pitchFamily="2" charset="0"/>
                <a:cs typeface="NikoshBAN" panose="02000000000000000000" pitchFamily="2" charset="0"/>
              </a:rPr>
              <a:t>পর্বের শ্রেণি বিভাগ</a:t>
            </a:r>
            <a:endParaRPr lang="en-US" dirty="0">
              <a:latin typeface="NikoshBAN" panose="02000000000000000000" pitchFamily="2" charset="0"/>
              <a:cs typeface="NikoshBAN" panose="02000000000000000000" pitchFamily="2"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26406728"/>
              </p:ext>
            </p:extLst>
          </p:nvPr>
        </p:nvGraphicFramePr>
        <p:xfrm>
          <a:off x="838200" y="772733"/>
          <a:ext cx="10515600" cy="51595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p:cNvGraphicFramePr/>
          <p:nvPr>
            <p:extLst>
              <p:ext uri="{D42A27DB-BD31-4B8C-83A1-F6EECF244321}">
                <p14:modId xmlns:p14="http://schemas.microsoft.com/office/powerpoint/2010/main" val="1705440358"/>
              </p:ext>
            </p:extLst>
          </p:nvPr>
        </p:nvGraphicFramePr>
        <p:xfrm>
          <a:off x="940158" y="772732"/>
          <a:ext cx="10406129" cy="501143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347693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8"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4442" y="124197"/>
            <a:ext cx="2805832" cy="932439"/>
          </a:xfrm>
        </p:spPr>
        <p:style>
          <a:lnRef idx="3">
            <a:schemeClr val="lt1"/>
          </a:lnRef>
          <a:fillRef idx="1">
            <a:schemeClr val="accent3"/>
          </a:fillRef>
          <a:effectRef idx="1">
            <a:schemeClr val="accent3"/>
          </a:effectRef>
          <a:fontRef idx="minor">
            <a:schemeClr val="lt1"/>
          </a:fontRef>
        </p:style>
        <p:txBody>
          <a:bodyPr/>
          <a:lstStyle/>
          <a:p>
            <a:pPr lvl="0" algn="ctr"/>
            <a:r>
              <a:rPr lang="bn-BD" dirty="0">
                <a:latin typeface="NikoshBAN" panose="02000000000000000000" pitchFamily="2" charset="0"/>
                <a:cs typeface="NikoshBAN" panose="02000000000000000000" pitchFamily="2" charset="0"/>
              </a:rPr>
              <a:t>পরিফেরা</a:t>
            </a:r>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74581" y="1294998"/>
            <a:ext cx="4522022" cy="3391517"/>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3508" y="1312146"/>
            <a:ext cx="4482060" cy="3357219"/>
          </a:xfrm>
          <a:prstGeom prst="rect">
            <a:avLst/>
          </a:prstGeom>
        </p:spPr>
      </p:pic>
      <p:sp>
        <p:nvSpPr>
          <p:cNvPr id="3" name="TextBox 2"/>
          <p:cNvSpPr txBox="1"/>
          <p:nvPr/>
        </p:nvSpPr>
        <p:spPr>
          <a:xfrm>
            <a:off x="4607882" y="5771445"/>
            <a:ext cx="2112136" cy="646331"/>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bn-BD" sz="3600" dirty="0">
                <a:solidFill>
                  <a:srgbClr val="FFFF00"/>
                </a:solidFill>
                <a:latin typeface="NikoshBAN" panose="02000000000000000000" pitchFamily="2" charset="0"/>
                <a:cs typeface="NikoshBAN" panose="02000000000000000000" pitchFamily="2" charset="0"/>
              </a:rPr>
              <a:t>স্পনজিলা</a:t>
            </a:r>
            <a:endParaRPr lang="en-US" sz="3600" dirty="0">
              <a:solidFill>
                <a:srgbClr val="FFFF00"/>
              </a:solidFill>
              <a:latin typeface="AnandapatraEMJ" pitchFamily="2" charset="0"/>
              <a:cs typeface="NikoshBAN" panose="02000000000000000000" pitchFamily="2" charset="0"/>
            </a:endParaRPr>
          </a:p>
        </p:txBody>
      </p:sp>
    </p:spTree>
    <p:extLst>
      <p:ext uri="{BB962C8B-B14F-4D97-AF65-F5344CB8AC3E}">
        <p14:creationId xmlns:p14="http://schemas.microsoft.com/office/powerpoint/2010/main" val="1965033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xit" presetSubtype="21" fill="hold" nodeType="clickEffect">
                                  <p:stCondLst>
                                    <p:cond delay="0"/>
                                  </p:stCondLst>
                                  <p:childTnLst>
                                    <p:animEffect transition="out" filter="barn(inVertical)">
                                      <p:cBhvr>
                                        <p:cTn id="18" dur="500"/>
                                        <p:tgtEl>
                                          <p:spTgt spid="7"/>
                                        </p:tgtEl>
                                      </p:cBhvr>
                                    </p:animEffect>
                                    <p:set>
                                      <p:cBhvr>
                                        <p:cTn id="19" dur="1" fill="hold">
                                          <p:stCondLst>
                                            <p:cond delay="499"/>
                                          </p:stCondLst>
                                        </p:cTn>
                                        <p:tgtEl>
                                          <p:spTgt spid="7"/>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arn(inVertical)">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nodeType="clickEffect">
                                  <p:stCondLst>
                                    <p:cond delay="0"/>
                                  </p:stCondLst>
                                  <p:childTnLst>
                                    <p:animEffect transition="out" filter="fade">
                                      <p:cBhvr>
                                        <p:cTn id="28" dur="500"/>
                                        <p:tgtEl>
                                          <p:spTgt spid="8"/>
                                        </p:tgtEl>
                                      </p:cBhvr>
                                    </p:animEffect>
                                    <p:set>
                                      <p:cBhvr>
                                        <p:cTn id="29"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7"/>
                    </p:tgtEl>
                  </p:cond>
                </p:stCondLst>
                <p:endSync evt="end" delay="0">
                  <p:rtn val="all"/>
                </p:endSync>
                <p:childTnLst>
                  <p:par>
                    <p:cTn id="31" fill="hold">
                      <p:stCondLst>
                        <p:cond delay="0"/>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barn(inVertical)">
                                      <p:cBhvr>
                                        <p:cTn id="35" dur="500"/>
                                        <p:tgtEl>
                                          <p:spTgt spid="3"/>
                                        </p:tgtEl>
                                      </p:cBhvr>
                                    </p:animEffec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childTnLst>
              </p:cTn>
              <p:nextCondLst>
                <p:cond evt="onClick" delay="0">
                  <p:tgtEl>
                    <p:spTgt spid="7"/>
                  </p:tgtEl>
                </p:cond>
              </p:nextCondLst>
            </p:seq>
            <p:seq concurrent="1" nextAc="seek">
              <p:cTn id="36" restart="whenNotActive" fill="hold" evtFilter="cancelBubble" nodeType="interactiveSeq">
                <p:stCondLst>
                  <p:cond evt="onClick" delay="0">
                    <p:tgtEl>
                      <p:spTgt spid="8"/>
                    </p:tgtEl>
                  </p:cond>
                </p:stCondLst>
                <p:endSync evt="end" delay="0">
                  <p:rtn val="all"/>
                </p:endSync>
                <p:childTnLst>
                  <p:par>
                    <p:cTn id="37" fill="hold">
                      <p:stCondLst>
                        <p:cond delay="0"/>
                      </p:stCondLst>
                      <p:childTnLst>
                        <p:par>
                          <p:cTn id="38" fill="hold">
                            <p:stCondLst>
                              <p:cond delay="0"/>
                            </p:stCondLst>
                            <p:childTnLst>
                              <p:par>
                                <p:cTn id="39" presetID="16" presetClass="entr" presetSubtype="21" fill="hold" grpId="1" nodeType="click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barn(inVertical)">
                                      <p:cBhvr>
                                        <p:cTn id="41" dur="500"/>
                                        <p:tgtEl>
                                          <p:spTgt spid="3"/>
                                        </p:tgtEl>
                                      </p:cBhvr>
                                    </p:animEffec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childTnLst>
              </p:cTn>
              <p:nextCondLst>
                <p:cond evt="onClick" delay="0">
                  <p:tgtEl>
                    <p:spTgt spid="8"/>
                  </p:tgtEl>
                </p:cond>
              </p:nextCondLst>
            </p:seq>
          </p:childTnLst>
        </p:cTn>
      </p:par>
    </p:tnLst>
    <p:bldLst>
      <p:bldP spid="2" grpId="0" animBg="1"/>
      <p:bldP spid="3" grpId="0" animBg="1"/>
      <p:bldP spid="3" grpId="1"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emplate>
  <TotalTime>513</TotalTime>
  <Words>522</Words>
  <Application>Microsoft Office PowerPoint</Application>
  <PresentationFormat>Widescreen</PresentationFormat>
  <Paragraphs>90</Paragraphs>
  <Slides>18</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AnandapatraEMJ</vt:lpstr>
      <vt:lpstr>Arial</vt:lpstr>
      <vt:lpstr>Calibri</vt:lpstr>
      <vt:lpstr>Cambria</vt:lpstr>
      <vt:lpstr>Nikosh</vt:lpstr>
      <vt:lpstr>NikoshBAN</vt:lpstr>
      <vt:lpstr>SutonnyMJ</vt:lpstr>
      <vt:lpstr>Adjacency</vt:lpstr>
      <vt:lpstr>স্বাগতম</vt:lpstr>
      <vt:lpstr>পরিচিতি</vt:lpstr>
      <vt:lpstr>PowerPoint Presentation</vt:lpstr>
      <vt:lpstr>পাঠ শিরোনাম</vt:lpstr>
      <vt:lpstr>PowerPoint Presentation</vt:lpstr>
      <vt:lpstr>শ্রেণিবিন্যাস</vt:lpstr>
      <vt:lpstr>পর্ব</vt:lpstr>
      <vt:lpstr>পর্বের শ্রেণি বিভাগ</vt:lpstr>
      <vt:lpstr>পরিফেরা</vt:lpstr>
      <vt:lpstr>PowerPoint Presentation</vt:lpstr>
      <vt:lpstr>নিডারিয়া</vt:lpstr>
      <vt:lpstr>PowerPoint Presentation</vt:lpstr>
      <vt:lpstr>প্লাটিহেলমিনথিস</vt:lpstr>
      <vt:lpstr>PowerPoint Presentation</vt:lpstr>
      <vt:lpstr>দলগত কাজ</vt:lpstr>
      <vt:lpstr>মূল্যায়ন</vt:lpstr>
      <vt:lpstr>বাড়ির কাজ</vt:lpstr>
      <vt:lpstr>ধন্যবাদ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dc:title>
  <dc:creator>Purnota</dc:creator>
  <cp:lastModifiedBy>DOEL</cp:lastModifiedBy>
  <cp:revision>81</cp:revision>
  <dcterms:created xsi:type="dcterms:W3CDTF">2015-09-08T04:50:39Z</dcterms:created>
  <dcterms:modified xsi:type="dcterms:W3CDTF">2020-02-27T08:38:03Z</dcterms:modified>
</cp:coreProperties>
</file>