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9" r:id="rId4"/>
    <p:sldId id="275" r:id="rId5"/>
    <p:sldId id="261" r:id="rId6"/>
    <p:sldId id="262" r:id="rId7"/>
    <p:sldId id="263" r:id="rId8"/>
    <p:sldId id="278" r:id="rId9"/>
    <p:sldId id="276" r:id="rId10"/>
    <p:sldId id="267" r:id="rId11"/>
    <p:sldId id="268" r:id="rId12"/>
    <p:sldId id="271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C81B-FC0A-455A-A600-AD5740E392AC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A45B-25AF-4301-A6F7-FC1F2DF82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88" y="381000"/>
            <a:ext cx="8466112" cy="5943600"/>
          </a:xfrm>
          <a:prstGeom prst="rect">
            <a:avLst/>
          </a:prstGeom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সকলকে  শুভেচ্ছা</a:t>
            </a:r>
            <a:endParaRPr lang="en-US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866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/>
              <a:t>একক কাজ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6705600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বিভিন্ন ধরনের প্রাকৃতিক দুর্যোগ এর নাম লিখ 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981200" y="381000"/>
            <a:ext cx="3470064" cy="1676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/>
              <a:t>দলীয় কাজ।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90800"/>
            <a:ext cx="81534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 প্রাকৃতিক দুর্যোগ ও মানব সৃষ্ট </a:t>
            </a:r>
            <a:r>
              <a:rPr lang="bn-BD" sz="4800" dirty="0" smtClean="0">
                <a:solidFill>
                  <a:prstClr val="black"/>
                </a:solidFill>
              </a:rPr>
              <a:t>দুর্যোগ এর পার্থক্য উল্লেখ কর।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4864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/>
              <a:t>বাড়ির কাজ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1"/>
            <a:ext cx="8001000" cy="369331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দুর্যোগের করনে কি কি ক্ষতি হয় তা বর্ণনা কর।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05400"/>
            <a:ext cx="8229600" cy="1219200"/>
          </a:xfrm>
        </p:spPr>
        <p:txBody>
          <a:bodyPr>
            <a:noAutofit/>
          </a:bodyPr>
          <a:lstStyle/>
          <a:p>
            <a:r>
              <a:rPr lang="bn-BD" sz="8000" dirty="0" smtClean="0"/>
              <a:t>ধন্যবাদ</a:t>
            </a:r>
            <a:endParaRPr lang="en-US" sz="8000" dirty="0"/>
          </a:p>
        </p:txBody>
      </p:sp>
      <p:pic>
        <p:nvPicPr>
          <p:cNvPr id="3" name="Picture 2" descr="107598l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80772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495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err="1" smtClean="0"/>
              <a:t>নারায়ণ</a:t>
            </a:r>
            <a:r>
              <a:rPr lang="en-US" b="1" dirty="0" smtClean="0"/>
              <a:t> </a:t>
            </a:r>
            <a:r>
              <a:rPr lang="en-US" b="1" dirty="0" err="1" smtClean="0"/>
              <a:t>বিশ্বাস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/>
              <a:t>সহকারী</a:t>
            </a:r>
            <a:r>
              <a:rPr lang="en-US" b="1" dirty="0" smtClean="0"/>
              <a:t> </a:t>
            </a:r>
            <a:r>
              <a:rPr lang="en-US" b="1" dirty="0" err="1" smtClean="0"/>
              <a:t>শিক্ষক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ফলতিতা</a:t>
            </a:r>
            <a:r>
              <a:rPr lang="en-US" b="1" dirty="0" smtClean="0"/>
              <a:t> </a:t>
            </a:r>
            <a:r>
              <a:rPr lang="en-US" b="1" dirty="0" err="1" smtClean="0"/>
              <a:t>শশধর</a:t>
            </a:r>
            <a:r>
              <a:rPr lang="en-US" b="1" dirty="0" smtClean="0"/>
              <a:t> </a:t>
            </a:r>
            <a:r>
              <a:rPr lang="en-US" b="1" dirty="0" err="1" smtClean="0"/>
              <a:t>সমাজ</a:t>
            </a:r>
            <a:r>
              <a:rPr lang="en-US" b="1" dirty="0" smtClean="0"/>
              <a:t> </a:t>
            </a:r>
            <a:r>
              <a:rPr lang="en-US" b="1" dirty="0" err="1" smtClean="0"/>
              <a:t>কল্যান</a:t>
            </a:r>
            <a:r>
              <a:rPr lang="en-US" b="1" dirty="0" smtClean="0"/>
              <a:t> </a:t>
            </a:r>
            <a:r>
              <a:rPr lang="en-US" b="1" dirty="0" err="1" smtClean="0"/>
              <a:t>মাধ্যমিক</a:t>
            </a:r>
            <a:r>
              <a:rPr lang="en-US" b="1" dirty="0" smtClean="0"/>
              <a:t> </a:t>
            </a:r>
            <a:r>
              <a:rPr lang="en-US" b="1" dirty="0" err="1" smtClean="0"/>
              <a:t>বিদ্যালয়</a:t>
            </a:r>
            <a:r>
              <a:rPr lang="bn-BD" b="1" dirty="0" smtClean="0"/>
              <a:t/>
            </a:r>
            <a:br>
              <a:rPr lang="bn-BD" b="1" dirty="0" smtClean="0"/>
            </a:br>
            <a:r>
              <a:rPr lang="en-US" b="1" dirty="0" err="1" smtClean="0"/>
              <a:t>ফকিরহাট,বাগেরহাট</a:t>
            </a:r>
            <a:r>
              <a:rPr lang="en-US" b="1" dirty="0" smtClean="0"/>
              <a:t>।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bn-BD" sz="6600" dirty="0" smtClean="0"/>
              <a:t>নিচের ছবিটি লক্ষ কর</a:t>
            </a:r>
            <a:endParaRPr lang="en-US" sz="6600" dirty="0"/>
          </a:p>
        </p:txBody>
      </p:sp>
      <p:pic>
        <p:nvPicPr>
          <p:cNvPr id="5" name="Content Placeholder 4" descr="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7696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46" y="457200"/>
            <a:ext cx="8324654" cy="565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3276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 পরিচয়</a:t>
            </a: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৮ম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পাঠঃ   বাংলাদেশের দুর্যোগ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838200"/>
            <a:ext cx="7620000" cy="12954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38862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382000" cy="3810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দুর্যোগ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</a:p>
          <a:p>
            <a:pPr algn="l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আমাদের দেশে সাধারনত কি কি প্রাকৃতিক দুর্যোগ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দেখা যায় তা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দুর্যোগের ক্ষতি সমূহ্ উপলব্ধি করতে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অঞ্চলে সাধারণত কি কি প্রাকৃতিক দুর্যোগ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হয়ে থাকে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বাংলাদেশের প্রাকৃতিক দুর্যোগের বিভিন্ন  ছবি</a:t>
            </a:r>
            <a:endParaRPr lang="en-US" dirty="0"/>
          </a:p>
        </p:txBody>
      </p:sp>
      <p:pic>
        <p:nvPicPr>
          <p:cNvPr id="12" name="Content Placeholder 11" descr="i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600200"/>
            <a:ext cx="4114800" cy="2286000"/>
          </a:xfrm>
        </p:spPr>
      </p:pic>
      <p:pic>
        <p:nvPicPr>
          <p:cNvPr id="11" name="Content Placeholder 10" descr="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81000" y="4114800"/>
            <a:ext cx="4114800" cy="2262090"/>
          </a:xfrm>
        </p:spPr>
      </p:pic>
      <p:pic>
        <p:nvPicPr>
          <p:cNvPr id="13" name="Picture 12" descr="pic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114800"/>
            <a:ext cx="4114800" cy="2133600"/>
          </a:xfrm>
          <a:prstGeom prst="rect">
            <a:avLst/>
          </a:prstGeom>
        </p:spPr>
      </p:pic>
      <p:pic>
        <p:nvPicPr>
          <p:cNvPr id="14" name="Picture 13" descr="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524000"/>
            <a:ext cx="4330700" cy="242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3800"/>
            <a:ext cx="5486400" cy="2819400"/>
          </a:xfrm>
          <a:prstGeom prst="rect">
            <a:avLst/>
          </a:prstGeom>
        </p:spPr>
      </p:pic>
      <p:pic>
        <p:nvPicPr>
          <p:cNvPr id="3" name="Picture 2" descr="download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657600"/>
            <a:ext cx="3733800" cy="2895600"/>
          </a:xfrm>
          <a:prstGeom prst="rect">
            <a:avLst/>
          </a:prstGeom>
        </p:spPr>
      </p:pic>
      <p:pic>
        <p:nvPicPr>
          <p:cNvPr id="4" name="Picture 3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33400"/>
            <a:ext cx="4191000" cy="2819400"/>
          </a:xfrm>
          <a:prstGeom prst="rect">
            <a:avLst/>
          </a:prstGeom>
        </p:spPr>
      </p:pic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516194"/>
            <a:ext cx="3657600" cy="28366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8862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bn-BD" sz="8800" dirty="0" smtClean="0"/>
              <a:t>পাঠ সংক্রান্ত আলোচনা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114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সকলকে  শুভেচ্ছা</vt:lpstr>
      <vt:lpstr>নারায়ণ বিশ্বাস সহকারী শিক্ষক ফলতিতা শশধর সমাজ কল্যান মাধ্যমিক বিদ্যালয় ফকিরহাট,বাগেরহাট।</vt:lpstr>
      <vt:lpstr>নিচের ছবিটি লক্ষ কর</vt:lpstr>
      <vt:lpstr>PowerPoint Presentation</vt:lpstr>
      <vt:lpstr>বাংলাদেশ ও বিশ্ব পরিচয় অধ্যায়ঃ ৮ম  পাঠঃ   বাংলাদেশের দুর্যোগ</vt:lpstr>
      <vt:lpstr>শিখন ফল</vt:lpstr>
      <vt:lpstr>বাংলাদেশের প্রাকৃতিক দুর্যোগের বিভিন্ন  ছবি</vt:lpstr>
      <vt:lpstr>PowerPoint Presentation</vt:lpstr>
      <vt:lpstr>পাঠ সংক্রান্ত আলোচনা</vt:lpstr>
      <vt:lpstr>একক কাজ</vt:lpstr>
      <vt:lpstr>দলীয় কাজ। 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88</cp:revision>
  <dcterms:created xsi:type="dcterms:W3CDTF">2019-04-07T09:41:37Z</dcterms:created>
  <dcterms:modified xsi:type="dcterms:W3CDTF">2020-02-27T05:39:36Z</dcterms:modified>
</cp:coreProperties>
</file>