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8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  <p:sldId id="274" r:id="rId19"/>
    <p:sldId id="275" r:id="rId20"/>
    <p:sldId id="276" r:id="rId21"/>
    <p:sldId id="279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42EE5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B2B93-AC33-4EBE-961E-4DC856EDA61D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5937C-A9EA-428D-834F-441E63600A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00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FD336-2433-4FFB-81C5-E254DD23E49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69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5937C-A9EA-428D-834F-441E63600A3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06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FD336-2433-4FFB-81C5-E254DD23E49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31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74F0-66FE-466B-BED8-795E32A8A1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5BCD-1315-47EF-8EE5-337BA4C0C3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74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74F0-66FE-466B-BED8-795E32A8A1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5BCD-1315-47EF-8EE5-337BA4C0C3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77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74F0-66FE-466B-BED8-795E32A8A1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5BCD-1315-47EF-8EE5-337BA4C0C3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69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74F0-66FE-466B-BED8-795E32A8A1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5BCD-1315-47EF-8EE5-337BA4C0C3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83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74F0-66FE-466B-BED8-795E32A8A1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5BCD-1315-47EF-8EE5-337BA4C0C3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23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74F0-66FE-466B-BED8-795E32A8A1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5BCD-1315-47EF-8EE5-337BA4C0C3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8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74F0-66FE-466B-BED8-795E32A8A1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5BCD-1315-47EF-8EE5-337BA4C0C3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1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74F0-66FE-466B-BED8-795E32A8A1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5BCD-1315-47EF-8EE5-337BA4C0C3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1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74F0-66FE-466B-BED8-795E32A8A1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5BCD-1315-47EF-8EE5-337BA4C0C3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1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74F0-66FE-466B-BED8-795E32A8A1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5BCD-1315-47EF-8EE5-337BA4C0C3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74F0-66FE-466B-BED8-795E32A8A1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5BCD-1315-47EF-8EE5-337BA4C0C3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4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E74F0-66FE-466B-BED8-795E32A8A109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A5BCD-1315-47EF-8EE5-337BA4C0C3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7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752601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5181600"/>
            <a:ext cx="3962400" cy="144655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BD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1" y="1143001"/>
            <a:ext cx="6715365" cy="377403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1073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87314724_73576bd5-76b5-47ad-a19d-6989d0808f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1" y="609600"/>
            <a:ext cx="7857067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6096001"/>
            <a:ext cx="4343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মানুষসৃষ্ট দূষণ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13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940" y="381001"/>
            <a:ext cx="8023860" cy="54673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962400" y="5943601"/>
            <a:ext cx="35052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মাটিদূষণ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44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D-100653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0" y="5867400"/>
            <a:ext cx="46482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বর্জ্যদূষণ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30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9144000" cy="5333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0" y="621167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পানিদূষণ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80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438400"/>
            <a:ext cx="7696200" cy="15696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উপরের ছবিতে যা যা দেখলে তা দলে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আলোচনা কর এবংবল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12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2590800"/>
            <a:ext cx="57912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পাঠ্য বইয়ের সঙ্গে সংযোগ স্থাপন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75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04801"/>
            <a:ext cx="5029776" cy="5866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268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5638800" y="2730917"/>
            <a:ext cx="1981200" cy="1905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পরিবেশ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দূষণ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841253" y="2436281"/>
            <a:ext cx="1295400" cy="1295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শবদূষণ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228080" y="5336554"/>
            <a:ext cx="1363216" cy="13716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পানিদূষণ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043140" y="509412"/>
            <a:ext cx="1294036" cy="1295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বায়ুদূষণ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180799" y="1093033"/>
            <a:ext cx="1295400" cy="1219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মাটিদূষণ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105755" y="3478553"/>
            <a:ext cx="1522264" cy="1524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মানুষসৃষ্ট   </a:t>
            </a:r>
          </a:p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দূষণ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877608" y="5366813"/>
            <a:ext cx="1295400" cy="131108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বর্জ্যদূষণ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3680614">
            <a:off x="5101437" y="2358386"/>
            <a:ext cx="978408" cy="484632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7760505">
            <a:off x="6669522" y="2006236"/>
            <a:ext cx="978408" cy="484632"/>
          </a:xfrm>
          <a:prstGeom prst="rightArrow">
            <a:avLst>
              <a:gd name="adj1" fmla="val 73585"/>
              <a:gd name="adj2" fmla="val 50000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5391564">
            <a:off x="7992634" y="2798889"/>
            <a:ext cx="484632" cy="1130808"/>
          </a:xfrm>
          <a:prstGeom prst="downArrow">
            <a:avLst>
              <a:gd name="adj1" fmla="val 65723"/>
              <a:gd name="adj2" fmla="val 50000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3983982">
            <a:off x="7023102" y="4669056"/>
            <a:ext cx="807430" cy="484632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6736663">
            <a:off x="5519287" y="4693405"/>
            <a:ext cx="817525" cy="484632"/>
          </a:xfrm>
          <a:prstGeom prst="rightArrow">
            <a:avLst>
              <a:gd name="adj1" fmla="val 55342"/>
              <a:gd name="adj2" fmla="val 50000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9875767">
            <a:off x="4659362" y="3784734"/>
            <a:ext cx="978408" cy="484632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3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10" grpId="0" animBg="1"/>
      <p:bldP spid="11" grpId="0" animBg="1"/>
      <p:bldP spid="14" grpId="0" animBg="1"/>
      <p:bldP spid="18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6276" y="1004668"/>
            <a:ext cx="6210300" cy="61555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 দল </a:t>
            </a:r>
            <a:endParaRPr lang="en-US" sz="7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বায়ুতে যে দূষণ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............।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পানিতে যে দূষণ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...........।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 দল </a:t>
            </a:r>
            <a:endParaRPr lang="bn-BD" sz="66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মাটিতে যে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দূষণ.................।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রাস্তায়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শব্দের ফলে যে দূষণ...............।</a:t>
            </a:r>
          </a:p>
          <a:p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9742" y="957775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4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ক্যগুলো </a:t>
            </a:r>
            <a:r>
              <a:rPr lang="bn-BD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সম্পূর্ণ </a:t>
            </a:r>
            <a:r>
              <a:rPr lang="bn-BD" sz="4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87873" y="233205"/>
            <a:ext cx="3299301" cy="70788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এবার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২টি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দলে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11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685800"/>
            <a:ext cx="7162800" cy="23083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এবার উত্তর গুলো জেনে  নিইঃ</a:t>
            </a:r>
          </a:p>
          <a:p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দলের উত্তর বায়ুদূষণ ও পানিদূষণ</a:t>
            </a:r>
          </a:p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2209801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দলের উত্তর-মাটিদূষণ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ওশব্দদূষণ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83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1859" y="787791"/>
            <a:ext cx="9819249" cy="4276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</a:t>
            </a:r>
            <a:r>
              <a:rPr lang="bn-BD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তি</a:t>
            </a:r>
          </a:p>
          <a:p>
            <a:pPr algn="ctr"/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খাদিজা আক্তার খানম</a:t>
            </a:r>
          </a:p>
          <a:p>
            <a:pPr algn="ctr"/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প্রধান শিক্ষক</a:t>
            </a:r>
          </a:p>
          <a:p>
            <a:pPr algn="ctr"/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উত্তর সরারচর সঃ প্রাঃ বিদ্যালয়</a:t>
            </a:r>
          </a:p>
          <a:p>
            <a:pPr algn="ctr"/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বাজিতপুর,কিশোরগঞ্জ।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9144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lang="bn-BD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ল্যায়</a:t>
            </a:r>
            <a:r>
              <a:rPr lang="en-US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ণ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6628" y="2488324"/>
            <a:ext cx="9052034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পরিবেশ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দূষণের ২টি কারণ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লিখ।</a:t>
            </a: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77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631852" y="520505"/>
            <a:ext cx="9256542" cy="5233181"/>
          </a:xfrm>
          <a:prstGeom prst="flowChartAlternateProcess">
            <a:avLst/>
          </a:prstGeom>
          <a:solidFill>
            <a:srgbClr val="42E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তোমাদের বাড়ির চারপাশের পরিবেশে কী কী দূষণ হচ্ছে লিখে নিয়ে আসবে।</a:t>
            </a:r>
            <a:endParaRPr lang="en-US" sz="60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234376" y="675250"/>
            <a:ext cx="364353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0" y="3962401"/>
            <a:ext cx="4876800" cy="2215991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pPr algn="ctr"/>
            <a:r>
              <a:rPr lang="bn-BD" sz="13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304801"/>
            <a:ext cx="3777019" cy="3895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654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4744" y="246742"/>
            <a:ext cx="5820228" cy="762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                                         </a:t>
            </a:r>
          </a:p>
          <a:p>
            <a:pPr algn="ctr"/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 পাঠ 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228" y="1611087"/>
            <a:ext cx="5704115" cy="4847770"/>
          </a:xfrm>
          <a:ln w="12700">
            <a:solidFill>
              <a:srgbClr val="FFFF00"/>
            </a:solidFill>
            <a:prstDash val="dash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বিষয়ঃবা.ও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পরিচয়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অধ্যায়ঃপরিবেশ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                         </a:t>
            </a:r>
          </a:p>
          <a:p>
            <a:pPr marL="0" indent="0">
              <a:buNone/>
            </a:pP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শ্রেণিঃতৃতীয়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সময়ঃ৪০মিনিট</a:t>
            </a:r>
          </a:p>
        </p:txBody>
      </p:sp>
      <p:sp>
        <p:nvSpPr>
          <p:cNvPr id="7" name="Rectangle 6"/>
          <p:cNvSpPr/>
          <p:nvPr/>
        </p:nvSpPr>
        <p:spPr>
          <a:xfrm>
            <a:off x="1839772" y="395001"/>
            <a:ext cx="3866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dirty="0"/>
          </a:p>
        </p:txBody>
      </p:sp>
      <p:sp>
        <p:nvSpPr>
          <p:cNvPr id="12" name="Flowchart: Decision 11"/>
          <p:cNvSpPr/>
          <p:nvPr/>
        </p:nvSpPr>
        <p:spPr>
          <a:xfrm>
            <a:off x="986971" y="783771"/>
            <a:ext cx="914400" cy="6126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shot (5).png"/>
          <p:cNvPicPr>
            <a:picLocks noChangeAspect="1"/>
          </p:cNvPicPr>
          <p:nvPr/>
        </p:nvPicPr>
        <p:blipFill>
          <a:blip r:embed="rId3"/>
          <a:srcRect l="27500" t="17762" r="42976" b="13845"/>
          <a:stretch>
            <a:fillRect/>
          </a:stretch>
        </p:blipFill>
        <p:spPr>
          <a:xfrm>
            <a:off x="6734629" y="1436914"/>
            <a:ext cx="425268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0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0668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1474" y="2743200"/>
            <a:ext cx="8153400" cy="27392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২।১ আমাদের দেশের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পরিবেশ দূষণ জনিত  কয়েকটি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সমস্যা(বর্জ্য,অপরিচ্ছন্ন রাস্তাঘাট,পানি দূষণ,বায়ু দূষণ ইত্যাদি) সম্পর্কে বলতে পারবে।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63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1720645"/>
            <a:ext cx="7239000" cy="16004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পাঠ ঘোষ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ণা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3886201"/>
            <a:ext cx="6172200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বিভিন্ন ধরনের পরিবেশ দূষণ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59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524000"/>
            <a:ext cx="50292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/>
              <a:t>উপস্থাপন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3048001"/>
            <a:ext cx="3962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এসো আমরা ছবি দেখি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3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sh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304800"/>
            <a:ext cx="7162800" cy="5812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505200" y="6096001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মাটিদূষণ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20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.0118_z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0"/>
            <a:ext cx="9146546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5791201"/>
            <a:ext cx="62484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বায়ুদূষণ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19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vironmental-pollution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69560"/>
            <a:ext cx="9144000" cy="5946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6600" y="5791201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শব্দদূষণ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6019801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1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12 khadija khanom 3 bgs</Template>
  <TotalTime>0</TotalTime>
  <Words>177</Words>
  <Application>Microsoft Office PowerPoint</Application>
  <PresentationFormat>Widescreen</PresentationFormat>
  <Paragraphs>64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2020-02-28T03:09:54Z</dcterms:created>
  <dcterms:modified xsi:type="dcterms:W3CDTF">2020-02-28T03:10:42Z</dcterms:modified>
</cp:coreProperties>
</file>