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D3E3-5A84-4CDD-BFDE-E430049B2F81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B30F8-A430-4D41-8348-8208BB3BF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412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D3E3-5A84-4CDD-BFDE-E430049B2F81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B30F8-A430-4D41-8348-8208BB3BF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43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D3E3-5A84-4CDD-BFDE-E430049B2F81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B30F8-A430-4D41-8348-8208BB3BF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52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D3E3-5A84-4CDD-BFDE-E430049B2F81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B30F8-A430-4D41-8348-8208BB3BF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29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D3E3-5A84-4CDD-BFDE-E430049B2F81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B30F8-A430-4D41-8348-8208BB3BF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217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D3E3-5A84-4CDD-BFDE-E430049B2F81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B30F8-A430-4D41-8348-8208BB3BF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66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D3E3-5A84-4CDD-BFDE-E430049B2F81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B30F8-A430-4D41-8348-8208BB3BF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264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D3E3-5A84-4CDD-BFDE-E430049B2F81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B30F8-A430-4D41-8348-8208BB3BF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236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D3E3-5A84-4CDD-BFDE-E430049B2F81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B30F8-A430-4D41-8348-8208BB3BF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65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D3E3-5A84-4CDD-BFDE-E430049B2F81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B30F8-A430-4D41-8348-8208BB3BF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23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D3E3-5A84-4CDD-BFDE-E430049B2F81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B30F8-A430-4D41-8348-8208BB3BF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39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4D3E3-5A84-4CDD-BFDE-E430049B2F81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B30F8-A430-4D41-8348-8208BB3BF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066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21" y="169985"/>
            <a:ext cx="9998504" cy="66704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429956">
            <a:off x="2406592" y="463595"/>
            <a:ext cx="73788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WELLCOME</a:t>
            </a:r>
          </a:p>
        </p:txBody>
      </p:sp>
    </p:spTree>
    <p:extLst>
      <p:ext uri="{BB962C8B-B14F-4D97-AF65-F5344CB8AC3E}">
        <p14:creationId xmlns:p14="http://schemas.microsoft.com/office/powerpoint/2010/main" val="309102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C3C3E7-E23A-4D20-B4FB-D54C6AC2B1DF}"/>
              </a:ext>
            </a:extLst>
          </p:cNvPr>
          <p:cNvSpPr txBox="1"/>
          <p:nvPr/>
        </p:nvSpPr>
        <p:spPr>
          <a:xfrm>
            <a:off x="3671667" y="886265"/>
            <a:ext cx="52472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Reading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763E0E-7E8D-4739-BB68-B06A0B9FDF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749" y="1640783"/>
            <a:ext cx="8496886" cy="521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05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F2E1F1-B25E-4EF3-8A49-8EA7B0800A71}"/>
              </a:ext>
            </a:extLst>
          </p:cNvPr>
          <p:cNvSpPr txBox="1"/>
          <p:nvPr/>
        </p:nvSpPr>
        <p:spPr>
          <a:xfrm>
            <a:off x="3559126" y="1223889"/>
            <a:ext cx="46423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Chain drill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482D8B-EE91-4AD4-9481-E706BE6A0D35}"/>
              </a:ext>
            </a:extLst>
          </p:cNvPr>
          <p:cNvSpPr txBox="1"/>
          <p:nvPr/>
        </p:nvSpPr>
        <p:spPr>
          <a:xfrm>
            <a:off x="3685735" y="3429000"/>
            <a:ext cx="33762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Text</a:t>
            </a:r>
          </a:p>
        </p:txBody>
      </p:sp>
    </p:spTree>
    <p:extLst>
      <p:ext uri="{BB962C8B-B14F-4D97-AF65-F5344CB8AC3E}">
        <p14:creationId xmlns:p14="http://schemas.microsoft.com/office/powerpoint/2010/main" val="228534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180DD9-C16A-46F9-AC75-9E84919A2C85}"/>
              </a:ext>
            </a:extLst>
          </p:cNvPr>
          <p:cNvSpPr txBox="1"/>
          <p:nvPr/>
        </p:nvSpPr>
        <p:spPr>
          <a:xfrm>
            <a:off x="3657600" y="886265"/>
            <a:ext cx="54160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Indevisual</a:t>
            </a:r>
            <a:r>
              <a:rPr lang="en-US" sz="6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Work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E7F102-3CB8-48E0-B819-07CB044F1802}"/>
              </a:ext>
            </a:extLst>
          </p:cNvPr>
          <p:cNvSpPr txBox="1"/>
          <p:nvPr/>
        </p:nvSpPr>
        <p:spPr>
          <a:xfrm>
            <a:off x="2461846" y="2560320"/>
            <a:ext cx="73996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 True or false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1439C7-9C7C-4F96-9D98-07D31221ECA4}"/>
              </a:ext>
            </a:extLst>
          </p:cNvPr>
          <p:cNvSpPr txBox="1"/>
          <p:nvPr/>
        </p:nvSpPr>
        <p:spPr>
          <a:xfrm>
            <a:off x="1645920" y="4332849"/>
            <a:ext cx="96223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farmer is rich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DA7365-B443-417F-8977-1DA19A2C99EE}"/>
              </a:ext>
            </a:extLst>
          </p:cNvPr>
          <p:cNvSpPr txBox="1"/>
          <p:nvPr/>
        </p:nvSpPr>
        <p:spPr>
          <a:xfrm>
            <a:off x="1294228" y="5781822"/>
            <a:ext cx="75965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farmer sells the egg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evryday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520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58CF53-2557-4AE5-BFBE-DAA3B1DA2813}"/>
              </a:ext>
            </a:extLst>
          </p:cNvPr>
          <p:cNvSpPr txBox="1"/>
          <p:nvPr/>
        </p:nvSpPr>
        <p:spPr>
          <a:xfrm>
            <a:off x="2996418" y="1153551"/>
            <a:ext cx="51628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 Work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88F7BA-1ACB-4651-A41E-D35EFEC738DD}"/>
              </a:ext>
            </a:extLst>
          </p:cNvPr>
          <p:cNvSpPr txBox="1"/>
          <p:nvPr/>
        </p:nvSpPr>
        <p:spPr>
          <a:xfrm>
            <a:off x="1026942" y="2869809"/>
            <a:ext cx="8567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word meaning and make sentence.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F6041D-BCC8-4346-ACA6-CD26AF5D839B}"/>
              </a:ext>
            </a:extLst>
          </p:cNvPr>
          <p:cNvSpPr txBox="1"/>
          <p:nvPr/>
        </p:nvSpPr>
        <p:spPr>
          <a:xfrm>
            <a:off x="689318" y="4276578"/>
            <a:ext cx="2686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Farme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A52F0F-3352-46E5-9B35-35BCD464F8E8}"/>
              </a:ext>
            </a:extLst>
          </p:cNvPr>
          <p:cNvSpPr txBox="1"/>
          <p:nvPr/>
        </p:nvSpPr>
        <p:spPr>
          <a:xfrm>
            <a:off x="759655" y="5704449"/>
            <a:ext cx="2236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Egg</a:t>
            </a:r>
          </a:p>
        </p:txBody>
      </p:sp>
    </p:spTree>
    <p:extLst>
      <p:ext uri="{BB962C8B-B14F-4D97-AF65-F5344CB8AC3E}">
        <p14:creationId xmlns:p14="http://schemas.microsoft.com/office/powerpoint/2010/main" val="274217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A2EC79-129C-4168-8E2F-B79B149D55BC}"/>
              </a:ext>
            </a:extLst>
          </p:cNvPr>
          <p:cNvSpPr txBox="1"/>
          <p:nvPr/>
        </p:nvSpPr>
        <p:spPr>
          <a:xfrm>
            <a:off x="3376247" y="675249"/>
            <a:ext cx="51347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DFB1AE-8FC6-4B67-B3CF-E38E47CC0BCA}"/>
              </a:ext>
            </a:extLst>
          </p:cNvPr>
          <p:cNvSpPr txBox="1"/>
          <p:nvPr/>
        </p:nvSpPr>
        <p:spPr>
          <a:xfrm>
            <a:off x="1252025" y="2560320"/>
            <a:ext cx="100443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3 sentence about the golden goose.</a:t>
            </a:r>
          </a:p>
        </p:txBody>
      </p:sp>
    </p:spTree>
    <p:extLst>
      <p:ext uri="{BB962C8B-B14F-4D97-AF65-F5344CB8AC3E}">
        <p14:creationId xmlns:p14="http://schemas.microsoft.com/office/powerpoint/2010/main" val="428022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D1DADA-CC09-4C9B-BDF8-C74E1F063A08}"/>
              </a:ext>
            </a:extLst>
          </p:cNvPr>
          <p:cNvSpPr txBox="1"/>
          <p:nvPr/>
        </p:nvSpPr>
        <p:spPr>
          <a:xfrm>
            <a:off x="3263705" y="914400"/>
            <a:ext cx="67384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E9E01A-A199-468C-A1A2-ABC00EBE7596}"/>
              </a:ext>
            </a:extLst>
          </p:cNvPr>
          <p:cNvSpPr txBox="1"/>
          <p:nvPr/>
        </p:nvSpPr>
        <p:spPr>
          <a:xfrm>
            <a:off x="1997612" y="3429000"/>
            <a:ext cx="8370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ü"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a small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strory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611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27D4BE-6F6A-4D17-A34B-76EC36586C0C}"/>
              </a:ext>
            </a:extLst>
          </p:cNvPr>
          <p:cNvSpPr txBox="1"/>
          <p:nvPr/>
        </p:nvSpPr>
        <p:spPr>
          <a:xfrm>
            <a:off x="2419643" y="-154744"/>
            <a:ext cx="61757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6D54F1-AEF7-49FB-B513-491651547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01" y="1112995"/>
            <a:ext cx="10016197" cy="57450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A1418D-9A00-4CF8-95C6-22E8D24BBCCE}"/>
              </a:ext>
            </a:extLst>
          </p:cNvPr>
          <p:cNvSpPr txBox="1"/>
          <p:nvPr/>
        </p:nvSpPr>
        <p:spPr>
          <a:xfrm>
            <a:off x="2825260" y="5191007"/>
            <a:ext cx="6907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Goodbye</a:t>
            </a:r>
          </a:p>
        </p:txBody>
      </p:sp>
    </p:spTree>
    <p:extLst>
      <p:ext uri="{BB962C8B-B14F-4D97-AF65-F5344CB8AC3E}">
        <p14:creationId xmlns:p14="http://schemas.microsoft.com/office/powerpoint/2010/main" val="169348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405574" y="2011680"/>
            <a:ext cx="8201465" cy="4375051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</a:t>
            </a:r>
            <a:r>
              <a:rPr lang="en-US" sz="4000" u="sng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Name  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</a:t>
            </a:r>
            <a:r>
              <a:rPr lang="en-US" sz="4000" u="sng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Tittle</a:t>
            </a:r>
            <a:br>
              <a:rPr lang="en-US" sz="4000" u="sng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b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4900" dirty="0" err="1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Khalilur</a:t>
            </a:r>
            <a:r>
              <a:rPr lang="en-US" sz="490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Rahman    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 </a:t>
            </a:r>
            <a:b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4900" dirty="0" err="1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Momtajbegum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Assistant teacher</a:t>
            </a:r>
            <a:b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4900" dirty="0" err="1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Abdur</a:t>
            </a:r>
            <a:r>
              <a:rPr lang="en-US" sz="490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Rahman       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Assistant teacher</a:t>
            </a:r>
            <a:b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4900" dirty="0" err="1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Syeeda</a:t>
            </a:r>
            <a:r>
              <a:rPr lang="en-US" sz="490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Farhana      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Assistant teacher</a:t>
            </a:r>
            <a:b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4900" dirty="0" err="1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Sharmin</a:t>
            </a:r>
            <a:r>
              <a:rPr lang="en-US" sz="490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Akter</a:t>
            </a:r>
            <a:r>
              <a:rPr lang="en-US" sz="490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Assistant teacher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3A8A0D-3183-43A0-B2DE-0CDDFC01AC23}"/>
              </a:ext>
            </a:extLst>
          </p:cNvPr>
          <p:cNvSpPr/>
          <p:nvPr/>
        </p:nvSpPr>
        <p:spPr>
          <a:xfrm>
            <a:off x="3611426" y="808605"/>
            <a:ext cx="5490371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300" b="1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Teachers Identity: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45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3833" y="1119116"/>
            <a:ext cx="7506268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of the lesson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23833" y="2606722"/>
            <a:ext cx="61141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CLASS:TWO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 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Unit: 29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 : (4---6)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 title: The Golden Goose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Today lesson: A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: 35 minute</a:t>
            </a:r>
          </a:p>
        </p:txBody>
      </p:sp>
    </p:spTree>
    <p:extLst>
      <p:ext uri="{BB962C8B-B14F-4D97-AF65-F5344CB8AC3E}">
        <p14:creationId xmlns:p14="http://schemas.microsoft.com/office/powerpoint/2010/main" val="417369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1318" y="545912"/>
            <a:ext cx="110000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7927" y="2176504"/>
            <a:ext cx="997651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the end of the lesson student will be able to---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L.4.2.I : enjoy simple stories.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S.1.1.1 :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reapet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after the simple words and phrases with proper sound stress.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R.1.4.1: read words with phrases with the help of visual clues and simple sentence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25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0687" y="1255594"/>
            <a:ext cx="5784341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activitics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>
            <a:hlinkClick r:id="" action="ppaction://ole?verb=0"/>
            <a:extLst>
              <a:ext uri="{FF2B5EF4-FFF2-40B4-BE49-F238E27FC236}">
                <a16:creationId xmlns:a16="http://schemas.microsoft.com/office/drawing/2014/main" id="{C33D3D9C-D16B-4011-97B5-494C2FFA2B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8985104"/>
              </p:ext>
            </p:extLst>
          </p:nvPr>
        </p:nvGraphicFramePr>
        <p:xfrm>
          <a:off x="5195888" y="3208338"/>
          <a:ext cx="180022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Packager Shell Object" showAsIcon="1" r:id="rId3" imgW="1799640" imgH="437760" progId="Package">
                  <p:embed/>
                </p:oleObj>
              </mc:Choice>
              <mc:Fallback>
                <p:oleObj name="Packager Shell Object" showAsIcon="1" r:id="rId3" imgW="179964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95888" y="3208338"/>
                        <a:ext cx="1800225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158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55" y="938258"/>
            <a:ext cx="6093332" cy="3852105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971" y="1341090"/>
            <a:ext cx="6048029" cy="34193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235" y="5305737"/>
            <a:ext cx="493776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you see about the picture 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9A2FE7-1647-4FE1-A5A9-6ACF7E875A8A}"/>
              </a:ext>
            </a:extLst>
          </p:cNvPr>
          <p:cNvSpPr txBox="1"/>
          <p:nvPr/>
        </p:nvSpPr>
        <p:spPr>
          <a:xfrm>
            <a:off x="6724358" y="5289550"/>
            <a:ext cx="5467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they doing?</a:t>
            </a:r>
          </a:p>
        </p:txBody>
      </p:sp>
    </p:spTree>
    <p:extLst>
      <p:ext uri="{BB962C8B-B14F-4D97-AF65-F5344CB8AC3E}">
        <p14:creationId xmlns:p14="http://schemas.microsoft.com/office/powerpoint/2010/main" val="344108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899EF3-FE1D-4ADC-824B-BFF97D8885D5}"/>
              </a:ext>
            </a:extLst>
          </p:cNvPr>
          <p:cNvSpPr txBox="1"/>
          <p:nvPr/>
        </p:nvSpPr>
        <p:spPr>
          <a:xfrm>
            <a:off x="1026942" y="1153550"/>
            <a:ext cx="102694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Declaration of the lesion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92EC8C-46BD-4215-BF86-11F87FBC127F}"/>
              </a:ext>
            </a:extLst>
          </p:cNvPr>
          <p:cNvSpPr txBox="1"/>
          <p:nvPr/>
        </p:nvSpPr>
        <p:spPr>
          <a:xfrm>
            <a:off x="2489981" y="4923692"/>
            <a:ext cx="76809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``The Golden Goose’’</a:t>
            </a:r>
          </a:p>
        </p:txBody>
      </p:sp>
    </p:spTree>
    <p:extLst>
      <p:ext uri="{BB962C8B-B14F-4D97-AF65-F5344CB8AC3E}">
        <p14:creationId xmlns:p14="http://schemas.microsoft.com/office/powerpoint/2010/main" val="260843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BC29A0-DF6C-4086-B26D-F3D8D9DEF648}"/>
              </a:ext>
            </a:extLst>
          </p:cNvPr>
          <p:cNvSpPr txBox="1"/>
          <p:nvPr/>
        </p:nvSpPr>
        <p:spPr>
          <a:xfrm>
            <a:off x="3221502" y="-14068"/>
            <a:ext cx="56270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words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0FE7BD-1F94-40C3-A829-1E3AAC61FFE3}"/>
              </a:ext>
            </a:extLst>
          </p:cNvPr>
          <p:cNvSpPr txBox="1"/>
          <p:nvPr/>
        </p:nvSpPr>
        <p:spPr>
          <a:xfrm>
            <a:off x="393895" y="1826048"/>
            <a:ext cx="28416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Farmer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1ED1A5-9961-473F-ACC8-99108AEB1AB8}"/>
              </a:ext>
            </a:extLst>
          </p:cNvPr>
          <p:cNvSpPr txBox="1"/>
          <p:nvPr/>
        </p:nvSpPr>
        <p:spPr>
          <a:xfrm>
            <a:off x="569741" y="3606987"/>
            <a:ext cx="23071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Goose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C8341D-EDC0-4956-A1E3-6AC38AD3430F}"/>
              </a:ext>
            </a:extLst>
          </p:cNvPr>
          <p:cNvSpPr txBox="1"/>
          <p:nvPr/>
        </p:nvSpPr>
        <p:spPr>
          <a:xfrm>
            <a:off x="393895" y="5570807"/>
            <a:ext cx="26869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Goden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FD8AF9-3031-48A8-AA09-602D18F31EAA}"/>
              </a:ext>
            </a:extLst>
          </p:cNvPr>
          <p:cNvSpPr txBox="1"/>
          <p:nvPr/>
        </p:nvSpPr>
        <p:spPr>
          <a:xfrm>
            <a:off x="8637563" y="1618567"/>
            <a:ext cx="2096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1D6FC5-9F0D-482C-BE57-D93A433CB9DA}"/>
              </a:ext>
            </a:extLst>
          </p:cNvPr>
          <p:cNvSpPr txBox="1"/>
          <p:nvPr/>
        </p:nvSpPr>
        <p:spPr>
          <a:xfrm>
            <a:off x="8454683" y="3429000"/>
            <a:ext cx="2562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রাজহাঁস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B24D83F-5C43-4252-9E85-17361212CD46}"/>
              </a:ext>
            </a:extLst>
          </p:cNvPr>
          <p:cNvSpPr txBox="1"/>
          <p:nvPr/>
        </p:nvSpPr>
        <p:spPr>
          <a:xfrm>
            <a:off x="8778240" y="5570806"/>
            <a:ext cx="27572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F4394A-09A5-4D5E-86B7-49E7FD59AF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037" y="1449988"/>
            <a:ext cx="3239303" cy="152155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96B48DC-0B2C-4E33-86DE-4C70FB7C37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037" y="3051960"/>
            <a:ext cx="3239303" cy="20302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88A238A-ACBD-4514-9AD4-876BB3FA4B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938" y="5377436"/>
            <a:ext cx="3048402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2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/>
      <p:bldP spid="4" grpId="0"/>
      <p:bldP spid="5" grpId="0"/>
      <p:bldP spid="9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C51901-CA49-42F5-AB62-AFFC360046CF}"/>
              </a:ext>
            </a:extLst>
          </p:cNvPr>
          <p:cNvSpPr txBox="1"/>
          <p:nvPr/>
        </p:nvSpPr>
        <p:spPr>
          <a:xfrm>
            <a:off x="3249637" y="829994"/>
            <a:ext cx="58662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Teachers Reading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F1B337-6F1B-4682-B0B6-23F249DBFAD5}"/>
              </a:ext>
            </a:extLst>
          </p:cNvPr>
          <p:cNvSpPr txBox="1"/>
          <p:nvPr/>
        </p:nvSpPr>
        <p:spPr>
          <a:xfrm>
            <a:off x="4178105" y="1871074"/>
            <a:ext cx="3488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 no at 59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A48BFA-C82C-49A4-83FE-CA88525C4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597" y="2423288"/>
            <a:ext cx="9186203" cy="20114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A415CC-1F72-4A5D-B74C-3737DE436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597" y="4130041"/>
            <a:ext cx="9673883" cy="406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218</Words>
  <Application>Microsoft Office PowerPoint</Application>
  <PresentationFormat>Widescreen</PresentationFormat>
  <Paragraphs>46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Package</vt:lpstr>
      <vt:lpstr>PowerPoint Presentation</vt:lpstr>
      <vt:lpstr>        Name                        Tittle  Khalilur Rahman    Assistant teacher  Momtajbegum          Assistant teacher Abdur Rahman       Assistant teacher Syeeda Farhana      Assistant teacher Sharmin Akter        Assistant teacher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SOURAB</dc:creator>
  <cp:lastModifiedBy>User</cp:lastModifiedBy>
  <cp:revision>71</cp:revision>
  <dcterms:created xsi:type="dcterms:W3CDTF">2020-02-20T06:19:54Z</dcterms:created>
  <dcterms:modified xsi:type="dcterms:W3CDTF">2020-02-28T01:52:10Z</dcterms:modified>
</cp:coreProperties>
</file>