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F51A2-D2F2-4245-9F57-8A7BBB3193A4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99DF9-2315-443B-8BC4-58FDFB2DBA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            মিলিয়ে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নাওঃ ১। ১৯৩৩ সালে ২। মানবসেবা সংঘ ৩। চিকিৎসাকেন্দ্র ৪। শিশুভবন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99DF9-2315-443B-8BC4-58FDFB2DBAB1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1292" y="457200"/>
            <a:ext cx="1487908" cy="70788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n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69720"/>
            <a:ext cx="6419850" cy="513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09600"/>
            <a:ext cx="1606530" cy="707886"/>
          </a:xfrm>
          <a:prstGeom prst="rect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752600"/>
            <a:ext cx="48006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752600" y="5638800"/>
            <a:ext cx="5250155" cy="646331"/>
          </a:xfrm>
          <a:prstGeom prst="rect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 শ্রেণিকক্ষে সরব পাঠ পড়ছে।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1025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accent6"/>
                  </a:solidFill>
                </a:ln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3200" dirty="0">
              <a:ln>
                <a:solidFill>
                  <a:schemeClr val="accent6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540" y="1219200"/>
            <a:ext cx="1249060" cy="46166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মানবদরদি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181599"/>
            <a:ext cx="800219" cy="46166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অনাথ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967335"/>
            <a:ext cx="2529860" cy="46166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মিশনারিজ অব চ্যারিটি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at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38200"/>
            <a:ext cx="2590800" cy="1371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419600" y="1143000"/>
            <a:ext cx="4235455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মানুষের জন্য যার দরদ ও সমবেদনা আছে।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issin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438400"/>
            <a:ext cx="30480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452293" y="2895600"/>
            <a:ext cx="1701107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মানবসেবা সংঘ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mat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343400"/>
            <a:ext cx="2514599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3810000" y="5181599"/>
            <a:ext cx="5181600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মা-বাবা এবং অভিভাবক নেই 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শিশুর।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এতিম।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0"/>
            <a:ext cx="135646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মিশনারি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67825"/>
            <a:ext cx="91440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গাউন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1524000" y="533400"/>
            <a:ext cx="2590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mother teres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276600"/>
            <a:ext cx="28194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1143000"/>
            <a:ext cx="4051109" cy="5232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0054" y="3745468"/>
            <a:ext cx="3773790" cy="95410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ধর্মপ্রচারক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প্রতিষ্ষ্ঠানের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25269"/>
            <a:ext cx="3457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……… 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her teres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324600" y="2205335"/>
            <a:ext cx="1600118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মাদার তেরেসা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677" y="2814935"/>
            <a:ext cx="74892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জন্মঃ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819400"/>
            <a:ext cx="531427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১৯১০ খ্রিষ্টাব্দের ২৬শে আগস্ট আলবেনিয়ার স্কপিয়েতে।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617" y="3429000"/>
            <a:ext cx="78098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পিতাঃ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0326" y="3429000"/>
            <a:ext cx="229742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নিকোলাস বোজাঝিউ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110335"/>
            <a:ext cx="77457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মাতাঃ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4110335"/>
            <a:ext cx="180049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দ্রানাফিল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বার্নাই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458" y="4796135"/>
            <a:ext cx="395973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পারিবারিক পদবি অনুসারে মেয়ের নামঃ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7639" y="4796135"/>
            <a:ext cx="289374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অ্যাগনেস গোনজা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বোজাঝিউ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405735"/>
            <a:ext cx="201689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ভাইবোনদের মধ্যেঃ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1014" y="5405735"/>
            <a:ext cx="162576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অ্যাগনেস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087" y="6015335"/>
            <a:ext cx="383951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সন্ন্যাসব্রত গ্রহণের সময় তাঁর নাম হলোঃ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82" y="6010870"/>
            <a:ext cx="169629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মাদার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তেরেসা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63714"/>
            <a:ext cx="2257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heavy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4000" u="heavy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ther teres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172200" y="2205335"/>
            <a:ext cx="183896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মাদার তেরেসা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514600"/>
            <a:ext cx="251703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অসুস্থদের সেবার জন্য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514600"/>
            <a:ext cx="166584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চিকিৎসাকেন্দ্র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200400"/>
            <a:ext cx="23423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অনাথ শিশুদের জন্য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276600"/>
            <a:ext cx="11528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শিশুভবন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114800"/>
            <a:ext cx="491192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শারীরিক ও মানসিক প্রতিবন্ধী শিশুদের জন্য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4786" y="4114800"/>
            <a:ext cx="189507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নবজীবন আবাস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876800"/>
            <a:ext cx="214193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কুষ্ঠরোগীদের জন্য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1838" y="4948535"/>
            <a:ext cx="130356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প্রেমনিবাস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791200"/>
            <a:ext cx="235994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সেবার জন্য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5867400"/>
            <a:ext cx="265329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মিশনারিজ অব চ্যারিটি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19847"/>
            <a:ext cx="3581400" cy="2342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mku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4800"/>
            <a:ext cx="3631096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mk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800"/>
            <a:ext cx="41148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18283" y="3124200"/>
            <a:ext cx="4482317" cy="341632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কুষ্ঠরোগীদের শরীরে দূর্গন্ধময়  দগদগে ঘা হয়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বলে সমাজের অনেকে রোগীকে পরিত্যাগ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করে। অসুখটা ছোঁয়াচে ভেবে রোগীর কাছ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থেকে অনেকে দূরে থাকে। ফলে কুষ্ঠ রোগীদের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জীবন হয়ে ওঠে খুব কষ্টের। মাদার তেরেসা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নিজের হাতে কুষ্ঠ রোগীদের সেবা করতেন।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তাঁদের ঘা ধুইয়ে স্নান করিয়ে দিতেন।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তাঁর সেবাকর্ম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অন্যদেরও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অনুপ্রাণিত করত। 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29_131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802532"/>
            <a:ext cx="2209800" cy="2397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1501914"/>
            <a:ext cx="1877437" cy="70788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262735"/>
            <a:ext cx="87511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400" dirty="0" smtClean="0"/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সেবাকাজে মানুষকেই সবচেয়ে বড় করে দেখেছিলেন মাদার তেরেসা-কথাটি বুঝিয়ে লেখ।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392668"/>
            <a:ext cx="2016899" cy="5232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838200"/>
            <a:ext cx="139814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38400"/>
            <a:ext cx="5235729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সন্‌জিদা খাতুন কত সালে জন্ম গ্রহণ করেন?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124200"/>
            <a:ext cx="356379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মিশনারিজ অব চ্যারিটি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881735"/>
            <a:ext cx="636424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অসুস্থদের সেবার জন্য মাদার তেরেসা কী খুলেছিলেন?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643735"/>
            <a:ext cx="695735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অনাথ শিশুদের আশ্রয় দিতে মাদার তেরেসা প্রতিষ্ঠা করেন?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"/>
            <a:ext cx="217239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go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14" y="1447800"/>
            <a:ext cx="5581186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82149" y="5181600"/>
            <a:ext cx="6261651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# তোমার এলাকায় মানবসেবায় অবদান রেখেছেন এমন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একজন ব্যক্তি সম্পর্কে ৫টি বাক্য লিখে নিয়ে আসবে।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2366" y="358914"/>
            <a:ext cx="1342034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k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6851541" cy="42551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58914"/>
            <a:ext cx="282801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81000" y="838200"/>
            <a:ext cx="7924800" cy="5638800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bg1"/>
                </a:solidFill>
                <a:latin typeface="Calibri" pitchFamily="34" charset="0"/>
                <a:cs typeface="NikoshBAN" pitchFamily="2" charset="0"/>
              </a:rPr>
              <a:t>মোঃ গোলজার আহমদ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Calibri" pitchFamily="34" charset="0"/>
                <a:cs typeface="NikoshBAN" pitchFamily="2" charset="0"/>
              </a:rPr>
              <a:t>সহকারি শিক্ষক (আইসিটি)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Calibri" pitchFamily="34" charset="0"/>
                <a:cs typeface="NikoshBAN" pitchFamily="2" charset="0"/>
              </a:rPr>
              <a:t>দোয়ারাবাজার সরকারি মডেল উচ্চ বিদ্যালয়, 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Calibri" pitchFamily="34" charset="0"/>
                <a:cs typeface="NikoshBAN" pitchFamily="2" charset="0"/>
              </a:rPr>
              <a:t>দোয়ারাবাজার, সুনামগঞ্জ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Calibri" pitchFamily="34" charset="0"/>
                <a:cs typeface="NikoshBAN" pitchFamily="2" charset="0"/>
              </a:rPr>
              <a:t>মোবাইলঃ ০১৯১৭-০৩২৮২৫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Calibri" pitchFamily="34" charset="0"/>
                <a:cs typeface="NikoshBAN" pitchFamily="2" charset="0"/>
              </a:rPr>
              <a:t>Email: goljmc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NikoshBAN" pitchFamily="2" charset="0"/>
              </a:rPr>
              <a:t>2009</a:t>
            </a:r>
            <a:r>
              <a:rPr lang="bn-BD" sz="2800" dirty="0" smtClean="0">
                <a:solidFill>
                  <a:schemeClr val="bg1"/>
                </a:solidFill>
                <a:latin typeface="Calibri" pitchFamily="34" charset="0"/>
                <a:cs typeface="NikoshBAN" pitchFamily="2" charset="0"/>
              </a:rPr>
              <a:t>ar@gmail.com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 descr="S.N- 16772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313432"/>
            <a:ext cx="1438656" cy="180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435" y="304800"/>
            <a:ext cx="2372765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285875"/>
            <a:ext cx="1866900" cy="2447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3962400"/>
            <a:ext cx="5105400" cy="2667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ষষ্ঠ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সধারণ পাঠঃ গদ্য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পাঠঃ মাদার তেরেসা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৫০ মিনিট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57200"/>
            <a:ext cx="5351145" cy="646331"/>
          </a:xfrm>
          <a:prstGeom prst="rect">
            <a:avLst/>
          </a:prstGeom>
          <a:ln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ছবি দু’টি লক্ষ্য কর............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ther teres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52600"/>
            <a:ext cx="35433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ysDash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rokey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1752600"/>
            <a:ext cx="367665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ysDash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4648200"/>
            <a:ext cx="1838965" cy="523220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মাদার তেরেসা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4648200"/>
            <a:ext cx="3793026" cy="523220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বেগম রোকেয়া সাখাওয়াত হুসেন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791200"/>
            <a:ext cx="5937844" cy="584775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দু’জনের মধ্যে মানবদরদি বলা হয়েছে কাকে?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3200" y="5801380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7" grpId="1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2417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heavy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000" u="heavy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057400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 তেরেসা </a:t>
            </a:r>
            <a:endParaRPr lang="en-US" sz="3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352800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সন্‌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জী</a:t>
            </a:r>
            <a:r>
              <a:rPr lang="bn-BD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দা খাতুন </a:t>
            </a:r>
            <a:endParaRPr lang="en-US" sz="32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onj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2906486"/>
            <a:ext cx="2647950" cy="15131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273314"/>
            <a:ext cx="1747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212068"/>
            <a:ext cx="4697120" cy="523220"/>
          </a:xfrm>
          <a:prstGeom prst="rect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লেখক পরিচিতি উল্লেখ করতে পারবে;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325469"/>
            <a:ext cx="5081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শিক্ষার্থীরা............ 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6757" y="4048780"/>
            <a:ext cx="5404043" cy="523220"/>
          </a:xfrm>
          <a:prstGeom prst="rect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শব্দের অর্থসহ বাক্য বলতে ও লিখতে পারবে;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878" y="4800600"/>
            <a:ext cx="6970178" cy="523220"/>
          </a:xfrm>
          <a:prstGeom prst="rect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মানবদরদি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মাদার তেরেসার সেবাকর্মের বর্ণনা দিতে পারবে;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90600"/>
            <a:ext cx="2746265" cy="707886"/>
          </a:xfrm>
          <a:prstGeom prst="rect">
            <a:avLst/>
          </a:prstGeom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anjid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533400"/>
            <a:ext cx="2971800" cy="1698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019800" y="2514600"/>
            <a:ext cx="2084225" cy="58477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সন্‌জীদা খাতুন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124200"/>
            <a:ext cx="939681" cy="5847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124200"/>
            <a:ext cx="292259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১৯৩৩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911025"/>
            <a:ext cx="1462260" cy="5847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901625"/>
            <a:ext cx="1518364" cy="5847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গ্রন্থসমূহঃ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846493"/>
            <a:ext cx="589937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পশিমবঙ্গ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রবীন্দ্র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4238" y="4913293"/>
            <a:ext cx="616386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সত্যেন্দ্র-কাব্য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রবীন্দ্রসংগীতের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58914"/>
            <a:ext cx="2042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90403_124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447800"/>
            <a:ext cx="2286000" cy="2624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9200" y="4800600"/>
            <a:ext cx="6880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সন্‌জীদা খাতুনের ৪টি উল্লখযোগ্য গ্রন্থের নাম লিখ। </a:t>
            </a:r>
            <a:endParaRPr lang="en-US" sz="3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741920" cy="421957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3" name="TextBox 2"/>
          <p:cNvSpPr txBox="1"/>
          <p:nvPr/>
        </p:nvSpPr>
        <p:spPr>
          <a:xfrm>
            <a:off x="3429000" y="304800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5489003" cy="646331"/>
          </a:xfrm>
          <a:prstGeom prst="rect">
            <a:avLst/>
          </a:prstGeom>
          <a:ln>
            <a:prstDash val="lgDashDot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শ্রেণিকক্ষে আদর্শ পাঠ পড়ছেন।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849</TotalTime>
  <Words>437</Words>
  <Application>Microsoft Office PowerPoint</Application>
  <PresentationFormat>On-screen Show (4:3)</PresentationFormat>
  <Paragraphs>103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GoljarAhmed</dc:creator>
  <cp:lastModifiedBy>GoljarAhmed</cp:lastModifiedBy>
  <cp:revision>142</cp:revision>
  <dcterms:created xsi:type="dcterms:W3CDTF">2006-08-16T00:00:00Z</dcterms:created>
  <dcterms:modified xsi:type="dcterms:W3CDTF">2020-02-28T17:03:25Z</dcterms:modified>
</cp:coreProperties>
</file>