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97" r:id="rId2"/>
    <p:sldId id="309" r:id="rId3"/>
    <p:sldId id="310" r:id="rId4"/>
    <p:sldId id="330" r:id="rId5"/>
    <p:sldId id="311" r:id="rId6"/>
    <p:sldId id="327" r:id="rId7"/>
    <p:sldId id="328" r:id="rId8"/>
    <p:sldId id="317" r:id="rId9"/>
    <p:sldId id="318" r:id="rId10"/>
    <p:sldId id="321" r:id="rId11"/>
    <p:sldId id="320" r:id="rId12"/>
    <p:sldId id="322" r:id="rId13"/>
    <p:sldId id="323" r:id="rId14"/>
    <p:sldId id="324" r:id="rId15"/>
    <p:sldId id="325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 varScale="1">
        <p:scale>
          <a:sx n="47" d="100"/>
          <a:sy n="47" d="100"/>
        </p:scale>
        <p:origin x="-13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16AD-785B-42E6-ABAD-887546D2901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8912C-05FE-4710-957C-2C810B85E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81749" cy="63596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92352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মূল</a:t>
            </a:r>
            <a:r>
              <a:rPr lang="en-US" sz="6600" b="1" dirty="0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আলোচনা</a:t>
            </a:r>
            <a:endParaRPr lang="en-US" sz="6600" b="1" dirty="0">
              <a:blipFill>
                <a:blip r:embed="rId2"/>
                <a:stretch>
                  <a:fillRect/>
                </a:stretch>
              </a:blipFill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কাবা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শরিফ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পৃথিবীর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সরবর্থ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প্রথমএবং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শ্রেষ্ট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ঘর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কুরআনে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আল্লাহ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</a:p>
          <a:p>
            <a:pPr>
              <a:buNone/>
            </a:pP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ঊম্মূল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কুরা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নামে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উল্লেখ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করেছে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</a:rPr>
              <a:t>সেখানে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আমাদের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রাসুল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(স:)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জন্ম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গ্রহণ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করেছেন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যেখানে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আছে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মসজিদে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হারাম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এখান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থেকেই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ইসলামের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বিস্তৃতি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লাভ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করে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মুসলমানগন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দিনে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রাতে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পাঁচ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বারফিরে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নামাজ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আদায়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করে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এছাড়াও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তারা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হজ্জ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 ও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ওমরার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জন্য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এখানে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আসে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। 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আমাদের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একমাত্র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দ্বীন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এখানে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আমদের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একতিৃত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করে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যতদিন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ইসলাম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থাকবে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ততদিন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এটিও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অবশিষ্ট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থাকবে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।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এটা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মুসলিম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বিশ্বের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স্থায়ী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কিবলা</a:t>
            </a:r>
            <a:r>
              <a:rPr lang="en-US" sz="3200" b="1" dirty="0" smtClean="0">
                <a:latin typeface="Shonar Bangla" pitchFamily="18" charset="0"/>
                <a:cs typeface="Shonar Bangla" pitchFamily="18" charset="0"/>
                <a:sym typeface="Wingdings" pitchFamily="2" charset="2"/>
              </a:rPr>
              <a:t> । </a:t>
            </a:r>
            <a:endParaRPr lang="en-US" sz="3200" b="1" dirty="0">
              <a:latin typeface="Shonar Bangla" pitchFamily="18" charset="0"/>
              <a:cs typeface="Shonar Bangl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399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একক</a:t>
            </a:r>
            <a:r>
              <a:rPr lang="en-US" sz="6000" b="1" dirty="0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0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কাজ</a:t>
            </a:r>
            <a:r>
              <a:rPr lang="en-US" sz="6000" b="1" dirty="0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 </a:t>
            </a:r>
            <a:endParaRPr lang="en-US" sz="6000" b="1" dirty="0">
              <a:blipFill>
                <a:blip r:embed="rId2"/>
                <a:stretch>
                  <a:fillRect/>
                </a:stretch>
              </a:blipFill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আল্লাহ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পাক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আল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-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কুরআনুলকারিমে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মক্কাকে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কি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নামে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নামকরণ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latin typeface="Shonar Bangla" pitchFamily="18" charset="0"/>
                <a:cs typeface="Shonar Bangla" pitchFamily="18" charset="0"/>
              </a:rPr>
              <a:t>করেছেন</a:t>
            </a:r>
            <a:r>
              <a:rPr lang="en-US" sz="6600" dirty="0" smtClean="0">
                <a:latin typeface="Shonar Bangla" pitchFamily="18" charset="0"/>
                <a:cs typeface="Shonar Bangla" pitchFamily="18" charset="0"/>
              </a:rPr>
              <a:t>  ? </a:t>
            </a:r>
            <a:endParaRPr lang="en-US" sz="6600" dirty="0">
              <a:latin typeface="Shonar Bangla" pitchFamily="18" charset="0"/>
              <a:cs typeface="Shonar Bangl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216152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18" charset="0"/>
                <a:cs typeface="Shonar Bangla" pitchFamily="18" charset="0"/>
              </a:rPr>
              <a:t>দল</a:t>
            </a:r>
            <a:r>
              <a:rPr lang="bn-BD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18" charset="0"/>
                <a:cs typeface="Shonar Bangla" pitchFamily="18" charset="0"/>
              </a:rPr>
              <a:t>ীয়</a:t>
            </a:r>
            <a:r>
              <a:rPr lang="en-US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18" charset="0"/>
                <a:cs typeface="Shonar Bangla" pitchFamily="18" charset="0"/>
              </a:rPr>
              <a:t>কাজ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18" charset="0"/>
                <a:cs typeface="Shonar Bangla" pitchFamily="18" charset="0"/>
              </a:rPr>
              <a:t> 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  <a:latin typeface="Shonar Bangla" pitchFamily="18" charset="0"/>
              </a:rPr>
              <a:t>أجب عن السوال – 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</a:rPr>
              <a:t>*</a:t>
            </a:r>
            <a:endParaRPr lang="ar-SA" sz="4400" b="1" dirty="0" smtClean="0">
              <a:solidFill>
                <a:srgbClr val="FF0000"/>
              </a:solidFill>
              <a:latin typeface="Shonar Bangla" pitchFamily="18" charset="0"/>
            </a:endParaRPr>
          </a:p>
          <a:p>
            <a:pPr>
              <a:buNone/>
            </a:pPr>
            <a:r>
              <a:rPr lang="ar-SA" sz="4400" b="1" dirty="0" smtClean="0">
                <a:solidFill>
                  <a:srgbClr val="FF0000"/>
                </a:solidFill>
                <a:latin typeface="Shonar Bangla" pitchFamily="18" charset="0"/>
              </a:rPr>
              <a:t>أين ولد الرّسول (صلي ) وأين توفّي ؟</a:t>
            </a:r>
          </a:p>
          <a:p>
            <a:pPr>
              <a:buNone/>
            </a:pPr>
            <a:r>
              <a:rPr lang="ar-SA" sz="4400" b="1" dirty="0" smtClean="0">
                <a:solidFill>
                  <a:srgbClr val="FF0000"/>
                </a:solidFill>
                <a:latin typeface="Shonar Bangla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</a:rPr>
              <a:t>*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নিম্নের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প্রশ্নের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উত্তর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দাও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?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*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রাসুল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(স:)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এর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কোথয়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জন্ম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এবং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মৃত্য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হয়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</a:p>
          <a:p>
            <a:pPr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খাতায়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লিখ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Shonar Bangla" pitchFamily="18" charset="0"/>
              <a:cs typeface="Shonar Bangl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520952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Shonar Bangla" pitchFamily="18" charset="0"/>
                <a:cs typeface="Shonar Bangla" pitchFamily="18" charset="0"/>
              </a:rPr>
              <a:t>জোড়ায়</a:t>
            </a:r>
            <a:r>
              <a:rPr lang="en-US" sz="7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7200" b="1" dirty="0" err="1" smtClean="0">
                <a:latin typeface="Shonar Bangla" pitchFamily="18" charset="0"/>
                <a:cs typeface="Shonar Bangla" pitchFamily="18" charset="0"/>
              </a:rPr>
              <a:t>কাজ</a:t>
            </a:r>
            <a:r>
              <a:rPr lang="en-US" sz="7200" b="1" dirty="0" smtClean="0">
                <a:latin typeface="Shonar Bangla" pitchFamily="18" charset="0"/>
                <a:cs typeface="Shonar Bangla" pitchFamily="18" charset="0"/>
              </a:rPr>
              <a:t> </a:t>
            </a:r>
            <a:endParaRPr lang="en-US" sz="7200" b="1" dirty="0"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>
                <a:solidFill>
                  <a:srgbClr val="92D050"/>
                </a:solidFill>
              </a:rPr>
              <a:t>كم مرّة يتوجه المسلمون إلي مكّة المكرّمة يوميا ؟ 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444752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nar Bangla" pitchFamily="18" charset="0"/>
                <a:cs typeface="Shonar Bangla" pitchFamily="18" charset="0"/>
              </a:rPr>
              <a:t>বাড়ীর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nar Bangla" pitchFamily="18" charset="0"/>
                <a:cs typeface="Shonar Bangla" pitchFamily="18" charset="0"/>
              </a:rPr>
              <a:t>কাজ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5330952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SA" sz="3200" b="1" dirty="0" smtClean="0"/>
              <a:t> اكتب أملأ الفراغ التّالي للكلمات المناسبة</a:t>
            </a:r>
            <a:r>
              <a:rPr lang="en-US" sz="3200" b="1" dirty="0" smtClean="0"/>
              <a:t>     </a:t>
            </a:r>
            <a:endParaRPr lang="ar-SA" sz="3200" b="1" dirty="0" smtClean="0"/>
          </a:p>
          <a:p>
            <a:pPr>
              <a:buNone/>
            </a:pPr>
            <a:r>
              <a:rPr lang="ar-SA" sz="3200" b="1" dirty="0" smtClean="0"/>
              <a:t>1- الكعبة المشرّفة تقع في المسجد      ------بمكّة المكرّمة_</a:t>
            </a:r>
          </a:p>
          <a:p>
            <a:pPr>
              <a:buNone/>
            </a:pPr>
            <a:r>
              <a:rPr lang="ar-SA" sz="3200" b="1" dirty="0" smtClean="0"/>
              <a:t>2- الكعبة أوّل ------ بني الله تعلي في الأرض-            </a:t>
            </a:r>
          </a:p>
          <a:p>
            <a:pPr>
              <a:buNone/>
            </a:pPr>
            <a:r>
              <a:rPr lang="ar-SA" sz="3200" b="1" dirty="0" smtClean="0"/>
              <a:t>3 – قلوب --------- تهفو للمسجد الحرام _                </a:t>
            </a:r>
          </a:p>
          <a:p>
            <a:pPr>
              <a:buNone/>
            </a:pPr>
            <a:r>
              <a:rPr lang="ar-SA" sz="3200" b="1" dirty="0" smtClean="0"/>
              <a:t>4 – يتّجه المسلمون في    ------     إلي -</a:t>
            </a:r>
            <a:r>
              <a:rPr lang="ar-SA" sz="3200" b="1" dirty="0" smtClean="0">
                <a:solidFill>
                  <a:srgbClr val="FF0000"/>
                </a:solidFill>
              </a:rPr>
              <a:t>الكعبة المشرفة-</a:t>
            </a:r>
            <a:r>
              <a:rPr lang="ar-SA" sz="3200" b="1" dirty="0" smtClean="0"/>
              <a:t>-               </a:t>
            </a:r>
          </a:p>
          <a:p>
            <a:pPr>
              <a:buNone/>
            </a:pPr>
            <a:r>
              <a:rPr lang="ar-SA" sz="3200" b="1" dirty="0" smtClean="0"/>
              <a:t>5-  ----------وحّد بين المسلمون  -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209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الاحرم بمكّة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667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بيت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352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الاعاليم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886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ليوم والليلة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02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الدّين</a:t>
            </a:r>
            <a:r>
              <a:rPr lang="ar-SA" sz="2800" dirty="0" smtClean="0"/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الواحد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216152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92D050"/>
                </a:solidFill>
                <a:latin typeface="Shonar Bangla" pitchFamily="18" charset="0"/>
                <a:cs typeface="Shonar Bangla" pitchFamily="18" charset="0"/>
              </a:rPr>
              <a:t>মূল্যায়ন</a:t>
            </a:r>
            <a:r>
              <a:rPr lang="en-US" sz="6600" b="1" dirty="0" smtClean="0">
                <a:solidFill>
                  <a:srgbClr val="92D050"/>
                </a:solidFill>
                <a:latin typeface="Shonar Bangla" pitchFamily="18" charset="0"/>
                <a:cs typeface="Shonar Bangla" pitchFamily="18" charset="0"/>
              </a:rPr>
              <a:t> </a:t>
            </a:r>
            <a:endParaRPr lang="en-US" sz="6600" b="1" dirty="0">
              <a:solidFill>
                <a:srgbClr val="92D050"/>
              </a:solidFill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ar-SA" dirty="0" smtClean="0"/>
              <a:t>ا</a:t>
            </a:r>
            <a:r>
              <a:rPr lang="ar-SA" dirty="0" smtClean="0">
                <a:solidFill>
                  <a:srgbClr val="FF0000"/>
                </a:solidFill>
              </a:rPr>
              <a:t>شرح </a:t>
            </a:r>
            <a:r>
              <a:rPr lang="ar-SA" dirty="0" smtClean="0"/>
              <a:t>:-                                                                                  </a:t>
            </a:r>
          </a:p>
          <a:p>
            <a:pPr>
              <a:buNone/>
            </a:pPr>
            <a:r>
              <a:rPr lang="ar-SA" dirty="0" smtClean="0">
                <a:solidFill>
                  <a:srgbClr val="00B050"/>
                </a:solidFill>
              </a:rPr>
              <a:t>الكبة مجتمع ألأمم  * أكرم بابيت وبالحرم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ar-SA" dirty="0" smtClean="0">
                <a:solidFill>
                  <a:srgbClr val="FF0000"/>
                </a:solidFill>
              </a:rPr>
              <a:t>المأخذ</a:t>
            </a:r>
            <a:r>
              <a:rPr lang="ar-SA" dirty="0" smtClean="0"/>
              <a:t> : انّ البيت المذكور مأخوذ من المقالة المسمّي به ّ “</a:t>
            </a:r>
            <a:r>
              <a:rPr lang="ar-SA" dirty="0" smtClean="0">
                <a:solidFill>
                  <a:srgbClr val="FF0000"/>
                </a:solidFill>
              </a:rPr>
              <a:t>الكعبة المشرّفة  </a:t>
            </a:r>
            <a:r>
              <a:rPr lang="ar-SA" dirty="0" smtClean="0"/>
              <a:t>”</a:t>
            </a:r>
            <a:endParaRPr lang="ar-SA" dirty="0"/>
          </a:p>
          <a:p>
            <a:pPr>
              <a:buNone/>
            </a:pPr>
            <a:r>
              <a:rPr lang="ar-SA" smtClean="0">
                <a:solidFill>
                  <a:srgbClr val="FF0000"/>
                </a:solidFill>
              </a:rPr>
              <a:t>المناسبة</a:t>
            </a:r>
            <a:r>
              <a:rPr lang="ar-SA" smtClean="0"/>
              <a:t> : </a:t>
            </a:r>
            <a:r>
              <a:rPr lang="ar-SA" dirty="0" smtClean="0"/>
              <a:t>هذا البيت عن مجتمع الأمم المسلمون </a:t>
            </a:r>
            <a:r>
              <a:rPr lang="ar-SA" smtClean="0"/>
              <a:t>اللعلمين                              </a:t>
            </a:r>
            <a:r>
              <a:rPr lang="ar-SA" smtClean="0">
                <a:solidFill>
                  <a:srgbClr val="FF0000"/>
                </a:solidFill>
              </a:rPr>
              <a:t>التّشريح</a:t>
            </a:r>
            <a:r>
              <a:rPr lang="ar-SA" smtClean="0"/>
              <a:t>  : انّ </a:t>
            </a:r>
            <a:r>
              <a:rPr lang="ar-SA" dirty="0" smtClean="0"/>
              <a:t>الله خلقنا النسان  وجعلنا  مسلما – وجعل البيت مثبة لنا وأمنا       وامرنا أملرنا أن نوحّه وججوهنا شطرالمسجد الحرم- وامرجميع الناس لأداء الحجّ والعمرة نحن ستطيع ان نجتميع الي الكعبة المشرّفة                       </a:t>
            </a:r>
          </a:p>
          <a:p>
            <a:pPr>
              <a:buNone/>
            </a:pPr>
            <a:r>
              <a:rPr lang="ar-SA" dirty="0" smtClean="0">
                <a:solidFill>
                  <a:srgbClr val="FF0000"/>
                </a:solidFill>
              </a:rPr>
              <a:t>الفاءدة </a:t>
            </a:r>
            <a:r>
              <a:rPr lang="ar-SA" dirty="0" smtClean="0"/>
              <a:t>: انّنا نحن خير امّت –نحن نجتمع في كلّ عام وفي كلّ يوما -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996.Shahalam(65)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96850"/>
            <a:ext cx="8686799" cy="63801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1066800"/>
            <a:ext cx="1059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9900" dirty="0" smtClean="0">
                <a:solidFill>
                  <a:srgbClr val="FFFF00"/>
                </a:solidFill>
              </a:rPr>
              <a:t>اهلا سهلا 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368552"/>
          </a:xfrm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72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শিক্ষক</a:t>
            </a:r>
            <a:r>
              <a:rPr lang="en-US" sz="7200" b="1" dirty="0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72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পরিচিতি</a:t>
            </a:r>
            <a:endParaRPr lang="en-US" sz="7200" b="1" dirty="0">
              <a:blipFill>
                <a:blip r:embed="rId2"/>
                <a:stretch>
                  <a:fillRect/>
                </a:stretch>
              </a:blipFill>
              <a:latin typeface="Shonar Bangla" pitchFamily="18" charset="0"/>
              <a:cs typeface="Shonar Bangla" pitchFamily="18" charset="0"/>
            </a:endParaRPr>
          </a:p>
        </p:txBody>
      </p:sp>
      <p:pic>
        <p:nvPicPr>
          <p:cNvPr id="5" name="Content Placeholder 4" descr="Picture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524000"/>
            <a:ext cx="2830657" cy="46815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371600"/>
            <a:ext cx="5638800" cy="468172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মুহাম্মদ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আলীমুদ্দীন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,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সহকারী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মৌলভী</a:t>
            </a:r>
            <a:endParaRPr lang="en-US" sz="3600" b="1" dirty="0" smtClean="0">
              <a:solidFill>
                <a:srgbClr val="FFFF00"/>
              </a:solidFill>
              <a:latin typeface="Shonar Bangla" pitchFamily="18" charset="0"/>
              <a:cs typeface="Shonar Bangla" pitchFamily="18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গাড়বাড়ীয়া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সিদ্দীকিয়া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দাখিল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মাদরাসা</a:t>
            </a:r>
            <a:endParaRPr lang="en-US" sz="3600" b="1" dirty="0" smtClean="0">
              <a:solidFill>
                <a:srgbClr val="FFFF00"/>
              </a:solidFill>
              <a:latin typeface="Shonar Bangla" pitchFamily="18" charset="0"/>
              <a:cs typeface="Shonar Bangla" pitchFamily="18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উপজেলা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হরিণাকুন্ডু</a:t>
            </a:r>
            <a:endParaRPr lang="en-US" sz="3600" b="1" dirty="0" smtClean="0">
              <a:solidFill>
                <a:srgbClr val="FFFF00"/>
              </a:solidFill>
              <a:latin typeface="Shonar Bangla" pitchFamily="18" charset="0"/>
              <a:cs typeface="Shonar Bangla" pitchFamily="18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জেলা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ঝিনাইদহ</a:t>
            </a:r>
            <a:endParaRPr lang="en-US" sz="3600" b="1" dirty="0" smtClean="0">
              <a:solidFill>
                <a:srgbClr val="FFFF00"/>
              </a:solidFill>
              <a:latin typeface="Shonar Bangla" pitchFamily="18" charset="0"/>
              <a:cs typeface="Shonar Bangla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Shonar Bangla" pitchFamily="18" charset="0"/>
                <a:cs typeface="Shonar Bangla" pitchFamily="18" charset="0"/>
              </a:rPr>
              <a:t>ই-মেইল-19alimuddin56@gmail.com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اللغة العربية الآتصالية = الًّصّف الثامن للدّاخل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8839200" cy="5334000"/>
          </a:xfr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SA" sz="5400" b="1" dirty="0" smtClean="0">
                <a:solidFill>
                  <a:srgbClr val="0070C0"/>
                </a:solidFill>
              </a:rPr>
              <a:t>الدّرس الثالث                </a:t>
            </a:r>
          </a:p>
          <a:p>
            <a:pPr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فنّ النّظم – الله </a:t>
            </a:r>
            <a:r>
              <a:rPr lang="ar-SA" sz="5400" b="1" dirty="0" smtClean="0">
                <a:solidFill>
                  <a:srgbClr val="0070C0"/>
                </a:solidFill>
              </a:rPr>
              <a:t>              </a:t>
            </a:r>
            <a:endParaRPr lang="ar-SA" sz="5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5400" b="1" dirty="0" smtClean="0"/>
              <a:t>       </a:t>
            </a:r>
            <a:r>
              <a:rPr lang="ar-SA" sz="5400" b="1" dirty="0" smtClean="0">
                <a:solidFill>
                  <a:srgbClr val="00B050"/>
                </a:solidFill>
              </a:rPr>
              <a:t>الوقة   -  45</a:t>
            </a:r>
            <a:r>
              <a:rPr lang="ar-SA" sz="5400" b="1" dirty="0" smtClean="0"/>
              <a:t>                </a:t>
            </a:r>
          </a:p>
          <a:p>
            <a:pPr>
              <a:buNone/>
            </a:pPr>
            <a:r>
              <a:rPr lang="ar-SA" sz="5400" b="1" dirty="0" smtClean="0">
                <a:solidFill>
                  <a:srgbClr val="002060"/>
                </a:solidFill>
              </a:rPr>
              <a:t>التّارخ   - 2019 – 03 – 21    </a:t>
            </a:r>
          </a:p>
          <a:p>
            <a:pPr>
              <a:buNone/>
            </a:pPr>
            <a:endParaRPr lang="en-US" sz="5400" b="1" dirty="0" smtClean="0"/>
          </a:p>
          <a:p>
            <a:endParaRPr lang="en-US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42678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42678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8500"/>
          </a:xfrm>
        </p:spPr>
      </p:pic>
    </p:spTree>
    <p:extLst>
      <p:ext uri="{BB962C8B-B14F-4D97-AF65-F5344CB8AC3E}">
        <p14:creationId xmlns:p14="http://schemas.microsoft.com/office/powerpoint/2010/main" val="93835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87552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latin typeface="Shonar Bangla" pitchFamily="18" charset="0"/>
              </a:rPr>
              <a:t>الإستفادة   </a:t>
            </a:r>
            <a:r>
              <a:rPr lang="en-US" sz="5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-</a:t>
            </a:r>
            <a:r>
              <a:rPr lang="en-US" sz="5400" b="1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শিখনফল</a:t>
            </a:r>
            <a:r>
              <a:rPr lang="en-US" sz="5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613648" cy="5486400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     1 – كيف يعرف الله عزّ وجلّ ؟ </a:t>
            </a:r>
          </a:p>
          <a:p>
            <a:pPr algn="r">
              <a:buNone/>
            </a:pPr>
            <a:r>
              <a:rPr lang="ar-SA" sz="4000" b="1" dirty="0">
                <a:solidFill>
                  <a:srgbClr val="C00000"/>
                </a:solidFill>
              </a:rPr>
              <a:t> </a:t>
            </a:r>
            <a:r>
              <a:rPr lang="ar-SA" sz="4000" b="1" dirty="0" smtClean="0">
                <a:solidFill>
                  <a:srgbClr val="C00000"/>
                </a:solidFill>
              </a:rPr>
              <a:t>    2 – ماذا يجب علينا نحو نعم الله – عزّو جلّ ؟</a:t>
            </a:r>
          </a:p>
          <a:p>
            <a:pPr algn="r">
              <a:buNone/>
            </a:pPr>
            <a:r>
              <a:rPr lang="ar-SA" sz="4000" b="1" dirty="0">
                <a:solidFill>
                  <a:srgbClr val="C00000"/>
                </a:solidFill>
              </a:rPr>
              <a:t> </a:t>
            </a:r>
            <a:r>
              <a:rPr lang="ar-SA" sz="4000" b="1" dirty="0" smtClean="0">
                <a:solidFill>
                  <a:srgbClr val="C00000"/>
                </a:solidFill>
              </a:rPr>
              <a:t>    3 – مافاـئدة ضوء الشمس ؟ </a:t>
            </a:r>
          </a:p>
          <a:p>
            <a:pPr algn="r">
              <a:buNone/>
            </a:pPr>
            <a:r>
              <a:rPr lang="ar-SA" sz="4000" b="1" dirty="0">
                <a:solidFill>
                  <a:srgbClr val="C00000"/>
                </a:solidFill>
              </a:rPr>
              <a:t> </a:t>
            </a:r>
            <a:r>
              <a:rPr lang="ar-SA" sz="4000" b="1" dirty="0" smtClean="0">
                <a:solidFill>
                  <a:srgbClr val="C00000"/>
                </a:solidFill>
              </a:rPr>
              <a:t>    4 -  من يخرج اثمرة ؟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2192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ছবিটি</a:t>
            </a:r>
            <a:r>
              <a:rPr lang="en-US" sz="6600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লক্ষ্য</a:t>
            </a:r>
            <a:r>
              <a:rPr lang="en-US" sz="6600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কর</a:t>
            </a:r>
            <a:r>
              <a:rPr lang="en-US" sz="6600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?</a:t>
            </a:r>
            <a:endParaRPr lang="en-US" sz="6600" dirty="0">
              <a:solidFill>
                <a:srgbClr val="FF0000"/>
              </a:solidFill>
              <a:latin typeface="Shonar Bangla" pitchFamily="18" charset="0"/>
              <a:cs typeface="Shonar Bangla" pitchFamily="18" charset="0"/>
            </a:endParaRPr>
          </a:p>
        </p:txBody>
      </p:sp>
      <p:pic>
        <p:nvPicPr>
          <p:cNvPr id="4" name="Content Placeholder 3" descr="kaa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8991600" cy="5638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19200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latin typeface="Shonar Bangla" pitchFamily="18" charset="0"/>
                <a:cs typeface="Shonar Bangla" pitchFamily="18" charset="0"/>
              </a:rPr>
              <a:t>এই</a:t>
            </a:r>
            <a:r>
              <a:rPr lang="en-US" sz="7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7200" b="1" dirty="0" err="1" smtClean="0">
                <a:latin typeface="Shonar Bangla" pitchFamily="18" charset="0"/>
                <a:cs typeface="Shonar Bangla" pitchFamily="18" charset="0"/>
              </a:rPr>
              <a:t>ছবিটি</a:t>
            </a:r>
            <a:r>
              <a:rPr lang="en-US" sz="7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7200" b="1" dirty="0" err="1" smtClean="0">
                <a:latin typeface="Shonar Bangla" pitchFamily="18" charset="0"/>
                <a:cs typeface="Shonar Bangla" pitchFamily="18" charset="0"/>
              </a:rPr>
              <a:t>লক্ষ্য</a:t>
            </a:r>
            <a:r>
              <a:rPr lang="en-US" sz="7200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7200" b="1" dirty="0" err="1" smtClean="0">
                <a:latin typeface="Shonar Bangla" pitchFamily="18" charset="0"/>
                <a:cs typeface="Shonar Bangla" pitchFamily="18" charset="0"/>
              </a:rPr>
              <a:t>কর</a:t>
            </a:r>
            <a:r>
              <a:rPr lang="en-US" sz="7200" b="1" dirty="0" smtClean="0">
                <a:latin typeface="Shonar Bangla" pitchFamily="18" charset="0"/>
                <a:cs typeface="Shonar Bangla" pitchFamily="18" charset="0"/>
              </a:rPr>
              <a:t> ?</a:t>
            </a:r>
            <a:endParaRPr lang="en-US" sz="7200" b="1" dirty="0">
              <a:latin typeface="Shonar Bangla" pitchFamily="18" charset="0"/>
              <a:cs typeface="Shonar Bangla" pitchFamily="18" charset="0"/>
            </a:endParaRPr>
          </a:p>
        </p:txBody>
      </p:sp>
      <p:pic>
        <p:nvPicPr>
          <p:cNvPr id="4" name="Content Placeholder 3" descr="Picture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27174"/>
            <a:ext cx="9144000" cy="51022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5400" b="1" dirty="0" smtClean="0"/>
              <a:t>النّظم – الكعبة المشّفة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ar-SA" sz="2800" b="1" dirty="0" smtClean="0"/>
              <a:t>الكعبة مجتمع الأمم * أكرم بالبيت وبالحرم                                  </a:t>
            </a:r>
          </a:p>
          <a:p>
            <a:pPr>
              <a:buNone/>
            </a:pPr>
            <a:r>
              <a:rPr lang="ar-SA" sz="2800" b="1" dirty="0" smtClean="0"/>
              <a:t>يامكذة ياأمّالدّنيا  * يا أوّل بيت في القدم                                     </a:t>
            </a:r>
          </a:p>
          <a:p>
            <a:pPr>
              <a:buNone/>
            </a:pPr>
            <a:r>
              <a:rPr lang="ar-SA" sz="2800" b="1" dirty="0" smtClean="0"/>
              <a:t>يأتيك الرّاكب والسّعي * من أقصي الارض علي قدم                           </a:t>
            </a:r>
          </a:p>
          <a:p>
            <a:pPr>
              <a:buNone/>
            </a:pPr>
            <a:r>
              <a:rPr lang="ar-SA" sz="2800" b="1" dirty="0" smtClean="0"/>
              <a:t>فقلوب العالم قاطبة * تهفوللبيت المتحرّم                                      </a:t>
            </a:r>
          </a:p>
          <a:p>
            <a:pPr>
              <a:buNone/>
            </a:pPr>
            <a:r>
              <a:rPr lang="ar-SA" sz="2800" b="1" dirty="0" smtClean="0"/>
              <a:t>وتظلّ الكعبت قبلتنا * أكرم بالقدوة والعلم                                      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الدّين الواحد جمّعنا * وبه صرنا  خير الأمم                                  </a:t>
            </a:r>
          </a:p>
          <a:p>
            <a:pPr>
              <a:buNone/>
            </a:pPr>
            <a:r>
              <a:rPr lang="ar-SA" sz="2800" b="1" dirty="0" smtClean="0"/>
              <a:t>فلنسلم مكّة خالدة * بخلودالدّين المختتم                                      </a:t>
            </a:r>
            <a:endParaRPr lang="en-US" sz="2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87552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পদ্যটির</a:t>
            </a:r>
            <a:r>
              <a:rPr lang="en-US" sz="6000" b="1" dirty="0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sz="6000" b="1" dirty="0" err="1" smtClean="0">
                <a:blipFill>
                  <a:blip r:embed="rId2"/>
                  <a:stretch>
                    <a:fillRect/>
                  </a:stretch>
                </a:blipFill>
                <a:latin typeface="Shonar Bangla" pitchFamily="18" charset="0"/>
                <a:cs typeface="Shonar Bangla" pitchFamily="18" charset="0"/>
              </a:rPr>
              <a:t>অনুবাদ</a:t>
            </a:r>
            <a:endParaRPr lang="en-US" sz="6000" b="1" dirty="0">
              <a:blipFill>
                <a:blip r:embed="rId2"/>
                <a:stretch>
                  <a:fillRect/>
                </a:stretch>
              </a:blipFill>
              <a:latin typeface="Shonar Bangla" pitchFamily="18" charset="0"/>
              <a:cs typeface="Shonar Bang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5026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কাবা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সকল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জাতীর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মিলনস্থল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কত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না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মর্দাবান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বায়তুল্লাহ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ওহেরেম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শরীফ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মক্কা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!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পৃথিবীর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ঊৎস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!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হেপ্রাচিনতম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প্রথম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ঘর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তোমার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নিকট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অরোহী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ও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পদব্রজে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আসে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পৃথিবীর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শেষপ্রান্ত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থেকে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পায়ে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হেটে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পৃথিবীর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সকল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অন্তর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সম্মানিত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ঘরের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প্রতি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আগ্রহী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হয়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সবর্দা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কাবা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আমাদের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কেবলা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এটি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আনুগত্য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ও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নিদরশণ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স্থল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হিসেবে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কতনা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সম্মানিত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 ।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এক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দ্বীন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আমাদের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একত্রিত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করেছে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এর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জন্যই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আমরা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শ্রেষ্ট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জাতিতে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পরিণত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হয়েছি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সুতরাং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মক্কা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স্থায়ীভাবে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নিরাপদ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হোক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*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সরবশেষ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দ্বীনের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সথায়িত্বের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</a:t>
            </a:r>
            <a:r>
              <a:rPr lang="en-US" b="1" dirty="0" err="1" smtClean="0">
                <a:latin typeface="Shonar Bangla" pitchFamily="18" charset="0"/>
                <a:cs typeface="Shonar Bangla" pitchFamily="18" charset="0"/>
              </a:rPr>
              <a:t>মাধ্যমে</a:t>
            </a:r>
            <a:r>
              <a:rPr lang="en-US" b="1" dirty="0" smtClean="0">
                <a:latin typeface="Shonar Bangla" pitchFamily="18" charset="0"/>
                <a:cs typeface="Shonar Bangla" pitchFamily="18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1664</TotalTime>
  <Words>527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PowerPoint Presentation</vt:lpstr>
      <vt:lpstr>শিক্ষক পরিচিতি</vt:lpstr>
      <vt:lpstr>اللغة العربية الآتصالية = الًّصّف الثامن للدّاخل </vt:lpstr>
      <vt:lpstr>PowerPoint Presentation</vt:lpstr>
      <vt:lpstr>الإستفادة   -শিখনফল </vt:lpstr>
      <vt:lpstr>এই ছবিটি লক্ষ্য কর ?</vt:lpstr>
      <vt:lpstr>এই ছবিটি লক্ষ্য কর ?</vt:lpstr>
      <vt:lpstr>النّظم – الكعبة المشّفة</vt:lpstr>
      <vt:lpstr>পদ্যটির অনুবাদ</vt:lpstr>
      <vt:lpstr>মূল আলোচনা</vt:lpstr>
      <vt:lpstr>একক কাজ </vt:lpstr>
      <vt:lpstr>দলীয় কাজ </vt:lpstr>
      <vt:lpstr>জোড়ায় কাজ </vt:lpstr>
      <vt:lpstr>বাড়ীর কাজ</vt:lpstr>
      <vt:lpstr>মূল্যায়ন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Ummulqura Madrasha</dc:creator>
  <cp:lastModifiedBy>MD Alimuddin</cp:lastModifiedBy>
  <cp:revision>339</cp:revision>
  <dcterms:created xsi:type="dcterms:W3CDTF">2006-08-16T00:00:00Z</dcterms:created>
  <dcterms:modified xsi:type="dcterms:W3CDTF">2020-02-26T18:58:22Z</dcterms:modified>
</cp:coreProperties>
</file>