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90" r:id="rId3"/>
    <p:sldId id="260" r:id="rId4"/>
    <p:sldId id="291" r:id="rId5"/>
    <p:sldId id="276" r:id="rId6"/>
    <p:sldId id="277" r:id="rId7"/>
    <p:sldId id="336" r:id="rId8"/>
    <p:sldId id="278" r:id="rId9"/>
    <p:sldId id="339" r:id="rId10"/>
    <p:sldId id="337" r:id="rId11"/>
    <p:sldId id="293" r:id="rId12"/>
    <p:sldId id="334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22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9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BCB84-366B-4CB7-A852-3D30C8208985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2D1AE-C1E2-4AC3-905A-6FCCE73A9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0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C805-7B3A-48C5-92D6-A79A43AC5AFE}" type="datetime1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8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AE42-9CCB-4144-9FC7-E2E5B1C905E7}" type="datetime1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7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2B7A-DD44-461C-A9B2-7243ED7487B3}" type="datetime1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9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5C72-E205-4BC1-9F77-F4C140331015}" type="datetime1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7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78E0-6997-47A4-B878-E182432FD5AD}" type="datetime1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7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BA9A-C64C-4E6F-B00D-299F4A4A6A16}" type="datetime1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8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CDCA-B00B-40F8-B72D-F56A0B5B5EC2}" type="datetime1">
              <a:rPr lang="en-US" smtClean="0"/>
              <a:pPr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5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3396-E41C-4B40-871E-FEFD06D062A5}" type="datetime1">
              <a:rPr lang="en-US" smtClean="0"/>
              <a:pPr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5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D3E3-798E-4F76-9460-C0CB46D1E066}" type="datetime1">
              <a:rPr lang="en-US" smtClean="0"/>
              <a:pPr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1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864-38AA-4659-BBDB-FB3BE990C4B5}" type="datetime1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7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DF17-4D8C-4848-91AD-81B816445F54}" type="datetime1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3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6EEB0-1917-42AE-8C96-4CD40968A50C}" type="datetime1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2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hyperlink" Target="mailto:salimhossainsp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30000" contrast="10000"/>
          </a:blip>
          <a:stretch>
            <a:fillRect/>
          </a:stretch>
        </p:blipFill>
        <p:spPr>
          <a:xfrm>
            <a:off x="304800" y="381000"/>
            <a:ext cx="11582400" cy="60198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6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12:36:32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23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2" descr="D:\class six chapter 2\mobile picture gif 30-10-15\natural-1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1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95745" y="609600"/>
            <a:ext cx="10972800" cy="55245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আসসালামু আলাইকুম</a:t>
            </a:r>
          </a:p>
          <a:p>
            <a:pPr algn="ctr"/>
            <a:r>
              <a:rPr lang="en-US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বিষয়ে সবাইকে- </a:t>
            </a:r>
          </a:p>
          <a:p>
            <a:pPr algn="ctr"/>
            <a:r>
              <a:rPr lang="en-US" sz="1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 descr="redCurtain(satyr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1000"/>
            <a:ext cx="11430000" cy="6108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980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398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12:36:38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23 ডিসেম্বর 2019</a:t>
            </a:fld>
            <a:endParaRPr lang="en-US" sz="18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1000" y="381000"/>
            <a:ext cx="11430000" cy="5943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Autofit/>
          </a:bodyPr>
          <a:lstStyle/>
          <a:p>
            <a:pPr marL="685800" lvl="1" indent="-228600" algn="ctr">
              <a:lnSpc>
                <a:spcPct val="90000"/>
              </a:lnSpc>
              <a:spcBef>
                <a:spcPts val="500"/>
              </a:spcBef>
              <a:buSzPct val="80000"/>
            </a:pPr>
            <a:endParaRPr kumimoji="0" lang="bn-BD" sz="4400" b="1" i="0" u="none" strike="noStrike" kern="1200" cap="none" spc="0" normalizeH="0" baseline="0" noProof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3" y="381000"/>
            <a:ext cx="4114800" cy="304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" r="5239"/>
          <a:stretch/>
        </p:blipFill>
        <p:spPr>
          <a:xfrm>
            <a:off x="7523018" y="413450"/>
            <a:ext cx="4045528" cy="3048000"/>
          </a:xfrm>
          <a:prstGeom prst="rect">
            <a:avLst/>
          </a:prstGeom>
        </p:spPr>
      </p:pic>
      <p:sp>
        <p:nvSpPr>
          <p:cNvPr id="15" name="24-Point Star 14"/>
          <p:cNvSpPr/>
          <p:nvPr/>
        </p:nvSpPr>
        <p:spPr>
          <a:xfrm>
            <a:off x="5029200" y="1676400"/>
            <a:ext cx="1828800" cy="1219200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327" y="4495800"/>
            <a:ext cx="11194473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দীনের পরিচয় লিখ ?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91000" y="457200"/>
            <a:ext cx="3733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97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15" grpId="0" animBg="1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72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12:36:57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23 ডিসেম্বর 2019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57200" y="609600"/>
            <a:ext cx="11277600" cy="5715000"/>
          </a:xfrm>
          <a:prstGeom prst="roundRect">
            <a:avLst>
              <a:gd name="adj" fmla="val 686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lvl="0" indent="-685800" algn="ctr">
              <a:lnSpc>
                <a:spcPct val="90000"/>
              </a:lnSpc>
              <a:spcBef>
                <a:spcPct val="0"/>
              </a:spcBef>
              <a:defRPr/>
            </a:pP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t="2597" r="-355" b="7728"/>
          <a:stretch/>
        </p:blipFill>
        <p:spPr>
          <a:xfrm>
            <a:off x="498762" y="533400"/>
            <a:ext cx="11277601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72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12:36:57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23 ডিসেম্বর 2019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 b="50000"/>
          <a:stretch/>
        </p:blipFill>
        <p:spPr>
          <a:xfrm>
            <a:off x="401782" y="457200"/>
            <a:ext cx="11409218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1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72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12:36:57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23 ডিসেম্বর 2019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2992" r="1341" b="8285"/>
          <a:stretch/>
        </p:blipFill>
        <p:spPr>
          <a:xfrm>
            <a:off x="464127" y="533400"/>
            <a:ext cx="1127067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05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72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12:36:57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23 ডিসেম্বর 2019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b="50000"/>
          <a:stretch/>
        </p:blipFill>
        <p:spPr>
          <a:xfrm>
            <a:off x="381000" y="457199"/>
            <a:ext cx="11429999" cy="60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05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72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12:36:57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23 ডিসেম্বর 2019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t="9437" b="24740"/>
          <a:stretch/>
        </p:blipFill>
        <p:spPr>
          <a:xfrm>
            <a:off x="457200" y="609600"/>
            <a:ext cx="1128452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05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7200" y="473075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12:36:57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23 ডিসেম্বর 2019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" t="1841" r="3706" b="14385"/>
          <a:stretch/>
        </p:blipFill>
        <p:spPr>
          <a:xfrm>
            <a:off x="609600" y="671945"/>
            <a:ext cx="11132127" cy="5652655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57705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72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12:36:57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23 ডিসেম্বর 2019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70" r="2601" b="7940"/>
          <a:stretch/>
        </p:blipFill>
        <p:spPr>
          <a:xfrm>
            <a:off x="676563" y="762000"/>
            <a:ext cx="10982037" cy="55626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1213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72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12:36:57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23 ডিসেম্বর 2019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t="3625" r="-104" b="64154"/>
          <a:stretch/>
        </p:blipFill>
        <p:spPr>
          <a:xfrm>
            <a:off x="457200" y="533400"/>
            <a:ext cx="11201400" cy="2933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4394" b="70757"/>
          <a:stretch/>
        </p:blipFill>
        <p:spPr>
          <a:xfrm>
            <a:off x="457201" y="3467100"/>
            <a:ext cx="11201400" cy="3009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533400"/>
            <a:ext cx="59055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47800" y="2951018"/>
            <a:ext cx="457200" cy="4572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371600" y="4876800"/>
            <a:ext cx="457200" cy="4572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3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72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12:36:57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23 ডিসেম্বর 2019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0" t="32221" b="2876"/>
          <a:stretch/>
        </p:blipFill>
        <p:spPr>
          <a:xfrm>
            <a:off x="381000" y="457201"/>
            <a:ext cx="11277600" cy="60356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86400" y="533400"/>
            <a:ext cx="59055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19200" y="5943600"/>
            <a:ext cx="457200" cy="4572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3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30000" contrast="10000"/>
          </a:blip>
          <a:stretch>
            <a:fillRect/>
          </a:stretch>
        </p:blipFill>
        <p:spPr>
          <a:xfrm>
            <a:off x="304800" y="381000"/>
            <a:ext cx="11582400" cy="60198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990600" y="648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7D3E3-798E-4F76-9460-C0CB46D1E066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12/23/2019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8763000" y="648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025" y="6534090"/>
            <a:ext cx="10672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19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Screenshot_2017-01-30-19-19-40-1.png"/>
          <p:cNvPicPr>
            <a:picLocks noChangeAspect="1"/>
          </p:cNvPicPr>
          <p:nvPr/>
        </p:nvPicPr>
        <p:blipFill>
          <a:blip r:embed="rId3">
            <a:lum bright="40000" contrast="30000"/>
          </a:blip>
          <a:stretch>
            <a:fillRect/>
          </a:stretch>
        </p:blipFill>
        <p:spPr>
          <a:xfrm>
            <a:off x="457200" y="4800600"/>
            <a:ext cx="2057400" cy="1557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6" descr="Screenshot_2017-01-30-19-19-40-1.png"/>
          <p:cNvPicPr>
            <a:picLocks noChangeAspect="1"/>
          </p:cNvPicPr>
          <p:nvPr/>
        </p:nvPicPr>
        <p:blipFill>
          <a:blip r:embed="rId3">
            <a:lum bright="40000" contrast="30000"/>
          </a:blip>
          <a:stretch>
            <a:fillRect/>
          </a:stretch>
        </p:blipFill>
        <p:spPr>
          <a:xfrm>
            <a:off x="9677400" y="4800600"/>
            <a:ext cx="2057400" cy="1557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12:49:54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2667000" cy="365760"/>
          </a:xfrm>
        </p:spPr>
        <p:txBody>
          <a:bodyPr/>
          <a:lstStyle/>
          <a:p>
            <a:fld id="{5C7D2911-63BC-467B-8DD0-B8385E4B0D1D}" type="datetime10">
              <a:rPr lang="bn-BD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23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457200"/>
            <a:ext cx="11353800" cy="594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পরিচিতি </a:t>
            </a: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bn-BD" sz="11500" b="0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 </a:t>
            </a:r>
            <a:r>
              <a:rPr kumimoji="0" lang="en-US" sz="11500" b="0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সেলিম হ</a:t>
            </a:r>
            <a:r>
              <a:rPr kumimoji="0" lang="bn-BD" sz="11500" b="0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ো</a:t>
            </a:r>
            <a:r>
              <a:rPr kumimoji="0" lang="en-US" sz="11500" b="0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সাইন</a:t>
            </a:r>
            <a:endParaRPr kumimoji="0" lang="bn-BD" sz="11500" b="0" i="0" u="none" strike="noStrike" kern="1200" cap="none" spc="0" normalizeH="0" baseline="0" noProof="0" dirty="0" smtClean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 </a:t>
            </a:r>
            <a:r>
              <a:rPr kumimoji="0" lang="en-US" sz="4000" b="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r>
              <a:rPr kumimoji="0" lang="bn-BD" sz="4000" b="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ৌলভি  </a:t>
            </a:r>
            <a:endParaRPr kumimoji="0" lang="bn-IN" sz="4000" b="0" i="0" u="none" strike="noStrike" kern="1200" cap="none" spc="0" normalizeH="0" baseline="0" noProof="0" dirty="0" smtClean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সিংচাপইড় ইসলামিয়া আলিম মাদ্রাসা</a:t>
            </a:r>
            <a:r>
              <a:rPr kumimoji="0" lang="en-US" sz="4400" b="1" i="0" u="none" strike="noStrike" kern="1200" cap="none" spc="0" normalizeH="0" noProof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b="1" i="0" u="none" strike="noStrike" kern="1200" cap="none" spc="0" normalizeH="0" baseline="0" noProof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ছাতক, সু্নামগঞ্জ </a:t>
            </a: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E-mail: </a:t>
            </a: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  <a:hlinkClick r:id="rId4"/>
              </a:rPr>
              <a:t>s</a:t>
            </a: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  <a:hlinkClick r:id="rId4"/>
              </a:rPr>
              <a:t>alimhossains</a:t>
            </a: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  <a:hlinkClick r:id="rId4"/>
              </a:rPr>
              <a:t>p@gmail.com</a:t>
            </a:r>
            <a:endParaRPr kumimoji="0" lang="en-US" sz="4400" b="1" i="0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মোবাইল০১৭১২৩৯৭৯০৯</a:t>
            </a: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০১৭২৬৯৮৩৭৯৬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2" name="Picture 21" descr="redCurtain(satyr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81000"/>
            <a:ext cx="11430000" cy="6108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980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21" grpId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72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12:36:58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23 ডিসেম্বর 2019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3443" r="10129" b="18512"/>
          <a:stretch/>
        </p:blipFill>
        <p:spPr>
          <a:xfrm>
            <a:off x="446808" y="457200"/>
            <a:ext cx="11364192" cy="47105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2576" r="9272" b="73182"/>
          <a:stretch/>
        </p:blipFill>
        <p:spPr>
          <a:xfrm>
            <a:off x="457200" y="5167747"/>
            <a:ext cx="11353800" cy="13216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15000" y="1960418"/>
            <a:ext cx="59055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06236" y="2355273"/>
            <a:ext cx="457200" cy="4572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47800" y="6046083"/>
            <a:ext cx="457200" cy="4572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7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1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0769" y="457200"/>
            <a:ext cx="11277600" cy="594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12:36:58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23 ডিসেম্বর 2019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00" y="3267631"/>
            <a:ext cx="81160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60" y="5667761"/>
            <a:ext cx="81160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CYMERA_20160926_075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104018" y="-2189616"/>
            <a:ext cx="5987534" cy="11128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447800" y="381000"/>
            <a:ext cx="64008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27727" r="9455"/>
          <a:stretch/>
        </p:blipFill>
        <p:spPr>
          <a:xfrm>
            <a:off x="533400" y="1971442"/>
            <a:ext cx="11128769" cy="439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2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5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5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539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3400" y="381000"/>
            <a:ext cx="11277600" cy="6096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2" name="Picture 21" descr="14938096_665371663621801_750537164276931096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11201400" cy="6096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927734" y="2272873"/>
            <a:ext cx="1050226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" y="753070"/>
            <a:ext cx="1071372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 ওয়া রাহমাতুল্লাহ</a:t>
            </a:r>
            <a:endParaRPr lang="en-US" sz="6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685800"/>
            <a:ext cx="10820399" cy="2514600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>
                <a:gd name="adj1" fmla="val 616928"/>
                <a:gd name="adj2" fmla="val 18815"/>
              </a:avLst>
            </a:prstTxWarp>
            <a:spAutoFit/>
          </a:bodyPr>
          <a:lstStyle/>
          <a:p>
            <a:pPr algn="ctr"/>
            <a:r>
              <a:rPr lang="bn-BD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75434" y="3276600"/>
            <a:ext cx="9092565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খোদা হাফিয </a:t>
            </a:r>
            <a:endParaRPr lang="en-US" sz="11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591800" y="654651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65532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53409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12:54:14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0" y="654996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সোমবার, 23 ডিসেম্বর 2019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7" name="Picture 2" descr="C:\Users\Computer City\Pictures\ইসলামি কালিওগ্রাফি\18519754_1306077919507160_297704063768805522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1201400" cy="615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24-Point Star 17"/>
          <p:cNvSpPr/>
          <p:nvPr/>
        </p:nvSpPr>
        <p:spPr>
          <a:xfrm>
            <a:off x="381000" y="1943100"/>
            <a:ext cx="2438400" cy="2171700"/>
          </a:xfrm>
          <a:prstGeom prst="star24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24-Point Star 18"/>
          <p:cNvSpPr/>
          <p:nvPr/>
        </p:nvSpPr>
        <p:spPr>
          <a:xfrm>
            <a:off x="2819400" y="1943100"/>
            <a:ext cx="2362200" cy="2129166"/>
          </a:xfrm>
          <a:prstGeom prst="star24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24-Point Star 19"/>
          <p:cNvSpPr/>
          <p:nvPr/>
        </p:nvSpPr>
        <p:spPr>
          <a:xfrm>
            <a:off x="5257800" y="1922127"/>
            <a:ext cx="2286000" cy="2192673"/>
          </a:xfrm>
          <a:prstGeom prst="star24">
            <a:avLst/>
          </a:prstGeom>
          <a:solidFill>
            <a:srgbClr val="7030A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24-Point Star 26"/>
          <p:cNvSpPr/>
          <p:nvPr/>
        </p:nvSpPr>
        <p:spPr>
          <a:xfrm>
            <a:off x="7543801" y="1943100"/>
            <a:ext cx="2057400" cy="2099596"/>
          </a:xfrm>
          <a:prstGeom prst="star24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</a:t>
            </a:r>
            <a:endParaRPr lang="en-US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24-Point Star 27"/>
          <p:cNvSpPr/>
          <p:nvPr/>
        </p:nvSpPr>
        <p:spPr>
          <a:xfrm>
            <a:off x="9663547" y="1981200"/>
            <a:ext cx="1856506" cy="2099596"/>
          </a:xfrm>
          <a:prstGeom prst="star24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endParaRPr lang="en-US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76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1"/>
                            </p:stCondLst>
                            <p:childTnLst>
                              <p:par>
                                <p:cTn id="21" presetID="2" presetClass="exit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1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601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601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401"/>
                            </p:stCondLst>
                            <p:childTnLst>
                              <p:par>
                                <p:cTn id="40" presetID="2" presetClass="exit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201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201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201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201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201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8201"/>
                            </p:stCondLst>
                            <p:childTnLst>
                              <p:par>
                                <p:cTn id="7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201"/>
                            </p:stCondLst>
                            <p:childTnLst>
                              <p:par>
                                <p:cTn id="78" presetID="2" presetClass="exit" presetSubtype="1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2201"/>
                            </p:stCondLst>
                            <p:childTnLst>
                              <p:par>
                                <p:cTn id="83" presetID="2" presetClass="exit" presetSubtype="4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4201"/>
                            </p:stCondLst>
                            <p:childTnLst>
                              <p:par>
                                <p:cTn id="88" presetID="2" presetClass="exit" presetSubtype="1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6201"/>
                            </p:stCondLst>
                            <p:childTnLst>
                              <p:par>
                                <p:cTn id="93" presetID="2" presetClass="exit" presetSubtype="4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8201"/>
                            </p:stCondLst>
                            <p:childTnLst>
                              <p:par>
                                <p:cTn id="98" presetID="2" presetClass="exit" presetSubtype="1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201"/>
                            </p:stCondLst>
                            <p:childTnLst>
                              <p:par>
                                <p:cTn id="103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2201"/>
                            </p:stCondLst>
                            <p:childTnLst>
                              <p:par>
                                <p:cTn id="10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4201"/>
                            </p:stCondLst>
                            <p:childTnLst>
                              <p:par>
                                <p:cTn id="113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6201"/>
                            </p:stCondLst>
                            <p:childTnLst>
                              <p:par>
                                <p:cTn id="11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8201"/>
                            </p:stCondLst>
                            <p:childTnLst>
                              <p:par>
                                <p:cTn id="123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201"/>
                            </p:stCondLst>
                            <p:childTnLst>
                              <p:par>
                                <p:cTn id="128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2201"/>
                            </p:stCondLst>
                            <p:childTnLst>
                              <p:par>
                                <p:cTn id="132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4201"/>
                            </p:stCondLst>
                            <p:childTnLst>
                              <p:par>
                                <p:cTn id="136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6201"/>
                            </p:stCondLst>
                            <p:childTnLst>
                              <p:par>
                                <p:cTn id="140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1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8201"/>
                            </p:stCondLst>
                            <p:childTnLst>
                              <p:par>
                                <p:cTn id="144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  <p:bldP spid="24" grpId="0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0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6258" y="533400"/>
            <a:ext cx="11066146" cy="584775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</a:p>
          <a:p>
            <a:pPr algn="ctr"/>
            <a:r>
              <a:rPr lang="bn-BD" sz="6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শ্রেণিঃ সপ্তম  </a:t>
            </a:r>
            <a:r>
              <a:rPr lang="en-US" sz="6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6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আকাইদ</a:t>
            </a:r>
            <a:endParaRPr lang="bn-BD" sz="66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দ্বিতীয় অধ্যায়</a:t>
            </a:r>
            <a:endParaRPr lang="bn-BD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১ম, ২য় ও ৩য় পাঠ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৪০ মিনিট </a:t>
            </a:r>
          </a:p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BD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fld id="{5C7D2911-63BC-467B-8DD0-B8385E4B0D1D}" type="datetime10">
              <a:rPr lang="bn-BD" sz="4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23 ডিসেম্বর 2019</a:t>
            </a:fld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12:36:36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2667000" cy="365760"/>
          </a:xfrm>
        </p:spPr>
        <p:txBody>
          <a:bodyPr/>
          <a:lstStyle/>
          <a:p>
            <a:fld id="{5C7D2911-63BC-467B-8DD0-B8385E4B0D1D}" type="datetime10">
              <a:rPr lang="bn-BD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23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6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6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6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12:36:38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2667000" cy="365760"/>
          </a:xfrm>
        </p:spPr>
        <p:txBody>
          <a:bodyPr/>
          <a:lstStyle/>
          <a:p>
            <a:fld id="{5C7D2911-63BC-467B-8DD0-B8385E4B0D1D}" type="datetime10">
              <a:rPr lang="bn-BD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23 ডিসেম্বর 2019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67099" y="304800"/>
            <a:ext cx="5486400" cy="762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নিন্মের ছবিদুটি কীসের ?</a:t>
            </a:r>
            <a:endParaRPr lang="en-US" sz="48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10" y="1140691"/>
            <a:ext cx="2853790" cy="292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0" t="3533" r="9238" b="7251"/>
          <a:stretch/>
        </p:blipFill>
        <p:spPr>
          <a:xfrm>
            <a:off x="9133113" y="1115290"/>
            <a:ext cx="2601688" cy="29487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10" y="4075545"/>
            <a:ext cx="6074289" cy="2311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301" y="4061691"/>
            <a:ext cx="5119622" cy="2311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300" y="1115291"/>
            <a:ext cx="2559812" cy="29487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8" r="15806"/>
          <a:stretch/>
        </p:blipFill>
        <p:spPr>
          <a:xfrm>
            <a:off x="3332266" y="1140690"/>
            <a:ext cx="3241033" cy="292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3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8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3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8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3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8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3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77" y="230502"/>
            <a:ext cx="2720662" cy="1869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12:36:38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সোমবার, 23 ডিসেম্বর 2019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533400"/>
            <a:ext cx="11277600" cy="57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95745" y="2438400"/>
            <a:ext cx="11201400" cy="3657600"/>
          </a:xfrm>
          <a:prstGeom prst="rect">
            <a:avLst/>
          </a:prstGeom>
          <a:solidFill>
            <a:srgbClr val="002060"/>
          </a:solidFill>
          <a:ln w="28575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8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দীন </a:t>
            </a:r>
            <a:endParaRPr lang="en-US" sz="28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5600" y="533400"/>
            <a:ext cx="6324600" cy="990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 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3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6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57200" y="532447"/>
            <a:ext cx="11277600" cy="586835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609600"/>
            <a:ext cx="11201400" cy="574003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bn-BD" sz="115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শিক্ষার্থীরা…</a:t>
            </a:r>
            <a:r>
              <a:rPr lang="bn-BD" sz="72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72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72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</a:t>
            </a:r>
            <a:endParaRPr lang="en-US" sz="7200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দীনের পরিচয় বলতে </a:t>
            </a:r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দীনের মৌলিক দিক লেখতে </a:t>
            </a:r>
            <a:r>
              <a:rPr lang="bn-BD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ইমানের শাখা সমূহ </a:t>
            </a:r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 ।</a:t>
            </a: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pPr algn="ctr"/>
              <a:t>সোমবার, 23 ডিসেম্বর 2019</a:t>
            </a:fld>
            <a:endParaRPr lang="en-US" sz="1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12:36:38 PM</a:t>
            </a:fld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603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" y="457200"/>
            <a:ext cx="11277600" cy="6019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12:36:38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23 ডিসেম্বর 2019</a:t>
            </a:fld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09600" y="609600"/>
            <a:ext cx="11049000" cy="5715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Autofit/>
          </a:bodyPr>
          <a:lstStyle/>
          <a:p>
            <a:pPr marL="402336" lvl="1" algn="ctr">
              <a:lnSpc>
                <a:spcPct val="90000"/>
              </a:lnSpc>
              <a:spcBef>
                <a:spcPts val="500"/>
              </a:spcBef>
              <a:buSzPct val="80000"/>
            </a:pPr>
            <a:endParaRPr kumimoji="0" lang="bn-BD" sz="5200" i="0" u="none" strike="noStrike" kern="1200" cap="none" spc="0" normalizeH="0" baseline="0" noProof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 t="2089" r="5276" b="3563"/>
          <a:stretch/>
        </p:blipFill>
        <p:spPr>
          <a:xfrm>
            <a:off x="762000" y="803564"/>
            <a:ext cx="10744200" cy="5320145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7741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603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" y="457200"/>
            <a:ext cx="11277600" cy="6019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12:36:38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23 ডিসেম্বর 2019</a:t>
            </a:fld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09600" y="609600"/>
            <a:ext cx="11049000" cy="5715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Autofit/>
          </a:bodyPr>
          <a:lstStyle/>
          <a:p>
            <a:pPr marL="402336" lvl="1" algn="ctr">
              <a:lnSpc>
                <a:spcPct val="90000"/>
              </a:lnSpc>
              <a:spcBef>
                <a:spcPts val="500"/>
              </a:spcBef>
              <a:buSzPct val="80000"/>
            </a:pPr>
            <a:endParaRPr kumimoji="0" lang="bn-BD" sz="5400" i="0" u="none" strike="noStrike" kern="1200" cap="none" spc="0" normalizeH="0" baseline="0" noProof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r="4152" b="37500"/>
          <a:stretch/>
        </p:blipFill>
        <p:spPr>
          <a:xfrm>
            <a:off x="668482" y="609600"/>
            <a:ext cx="109728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5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72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12:36:38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23 ডিসেম্বর 2019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57200" y="609600"/>
            <a:ext cx="11277600" cy="5715000"/>
          </a:xfrm>
          <a:prstGeom prst="roundRect">
            <a:avLst>
              <a:gd name="adj" fmla="val 686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lvl="0" indent="-685800" algn="ctr">
              <a:lnSpc>
                <a:spcPct val="90000"/>
              </a:lnSpc>
              <a:spcBef>
                <a:spcPct val="0"/>
              </a:spcBef>
              <a:defRPr/>
            </a:pP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" t="9460" r="1743" b="43366"/>
          <a:stretch/>
        </p:blipFill>
        <p:spPr>
          <a:xfrm>
            <a:off x="609600" y="768927"/>
            <a:ext cx="10972800" cy="555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8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414</Words>
  <Application>Microsoft Office PowerPoint</Application>
  <PresentationFormat>Custom</PresentationFormat>
  <Paragraphs>131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Monowar hussain</dc:creator>
  <cp:lastModifiedBy>ismail - [2010]</cp:lastModifiedBy>
  <cp:revision>383</cp:revision>
  <dcterms:modified xsi:type="dcterms:W3CDTF">2019-12-23T07:04:16Z</dcterms:modified>
</cp:coreProperties>
</file>