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95" r:id="rId4"/>
    <p:sldId id="260" r:id="rId5"/>
    <p:sldId id="259" r:id="rId6"/>
    <p:sldId id="261" r:id="rId7"/>
    <p:sldId id="297" r:id="rId8"/>
    <p:sldId id="298" r:id="rId9"/>
    <p:sldId id="299" r:id="rId10"/>
    <p:sldId id="300" r:id="rId11"/>
    <p:sldId id="301" r:id="rId12"/>
    <p:sldId id="296" r:id="rId13"/>
    <p:sldId id="314" r:id="rId14"/>
    <p:sldId id="315" r:id="rId15"/>
    <p:sldId id="330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6" r:id="rId24"/>
    <p:sldId id="329" r:id="rId25"/>
    <p:sldId id="306" r:id="rId26"/>
    <p:sldId id="305" r:id="rId27"/>
    <p:sldId id="28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har Islam" initials="A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00FF"/>
    <a:srgbClr val="00FF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7" autoAdjust="0"/>
    <p:restoredTop sz="94660"/>
  </p:normalViewPr>
  <p:slideViewPr>
    <p:cSldViewPr snapToGrid="0">
      <p:cViewPr>
        <p:scale>
          <a:sx n="59" d="100"/>
          <a:sy n="59" d="100"/>
        </p:scale>
        <p:origin x="-546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378B47-3D40-4EF6-9B3D-65D31DBE5C7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42A204-7507-4A62-85E3-2D693103AA86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r>
            <a:rPr lang="bn-BD" dirty="0" smtClean="0"/>
            <a:t> </a:t>
          </a:r>
          <a:endParaRPr lang="en-US" dirty="0"/>
        </a:p>
      </dgm:t>
    </dgm:pt>
    <dgm:pt modelId="{4FB3B31E-0025-4628-B68D-2A2CFAB779BE}" type="parTrans" cxnId="{0FD8931B-161E-42AC-9C8F-A73BCF34CD2A}">
      <dgm:prSet/>
      <dgm:spPr/>
      <dgm:t>
        <a:bodyPr/>
        <a:lstStyle/>
        <a:p>
          <a:endParaRPr lang="en-US"/>
        </a:p>
      </dgm:t>
    </dgm:pt>
    <dgm:pt modelId="{E055435F-8434-4FF0-B896-6E3FBC15122D}" type="sibTrans" cxnId="{0FD8931B-161E-42AC-9C8F-A73BCF34CD2A}">
      <dgm:prSet/>
      <dgm:spPr/>
      <dgm:t>
        <a:bodyPr/>
        <a:lstStyle/>
        <a:p>
          <a:endParaRPr lang="en-US"/>
        </a:p>
      </dgm:t>
    </dgm:pt>
    <dgm:pt modelId="{40D0B42C-184D-45B8-9E13-D1F85C83D6C7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endParaRPr lang="en-US" dirty="0"/>
        </a:p>
      </dgm:t>
    </dgm:pt>
    <dgm:pt modelId="{2EA5071F-9072-4CAD-BF1E-A928ED9A5F80}" type="parTrans" cxnId="{115F6211-E4FD-4E93-B289-A08B0CB56E45}">
      <dgm:prSet/>
      <dgm:spPr/>
      <dgm:t>
        <a:bodyPr/>
        <a:lstStyle/>
        <a:p>
          <a:endParaRPr lang="en-US"/>
        </a:p>
      </dgm:t>
    </dgm:pt>
    <dgm:pt modelId="{38289949-1673-46BB-AEAC-8B437C6EC20D}" type="sibTrans" cxnId="{115F6211-E4FD-4E93-B289-A08B0CB56E45}">
      <dgm:prSet/>
      <dgm:spPr/>
      <dgm:t>
        <a:bodyPr/>
        <a:lstStyle/>
        <a:p>
          <a:endParaRPr lang="en-US"/>
        </a:p>
      </dgm:t>
    </dgm:pt>
    <dgm:pt modelId="{3B991186-0ED1-4265-A801-4E26A74D9D8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endParaRPr lang="en-US" dirty="0"/>
        </a:p>
      </dgm:t>
    </dgm:pt>
    <dgm:pt modelId="{012C11AA-F194-49D7-9AC3-4ED8114166B0}" type="parTrans" cxnId="{FD29F17A-048D-4623-84F0-10079D625335}">
      <dgm:prSet/>
      <dgm:spPr/>
      <dgm:t>
        <a:bodyPr/>
        <a:lstStyle/>
        <a:p>
          <a:endParaRPr lang="en-US"/>
        </a:p>
      </dgm:t>
    </dgm:pt>
    <dgm:pt modelId="{06E031FA-20B6-4375-8EF8-CF2F012611B2}" type="sibTrans" cxnId="{FD29F17A-048D-4623-84F0-10079D625335}">
      <dgm:prSet/>
      <dgm:spPr/>
      <dgm:t>
        <a:bodyPr/>
        <a:lstStyle/>
        <a:p>
          <a:endParaRPr lang="en-US"/>
        </a:p>
      </dgm:t>
    </dgm:pt>
    <dgm:pt modelId="{7D98AD8E-C416-4311-8B51-B783489D1AED}" type="pres">
      <dgm:prSet presAssocID="{12378B47-3D40-4EF6-9B3D-65D31DBE5C7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F5D7E8-2BA4-4B6E-8F16-E4B6AB10002D}" type="pres">
      <dgm:prSet presAssocID="{2542A204-7507-4A62-85E3-2D693103AA86}" presName="composite" presStyleCnt="0"/>
      <dgm:spPr/>
    </dgm:pt>
    <dgm:pt modelId="{C371C304-F43B-4B48-AA49-06A256D8ED4A}" type="pres">
      <dgm:prSet presAssocID="{2542A204-7507-4A62-85E3-2D693103AA86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8A1B1-6DC6-423F-A75E-1A7C55847FC0}" type="pres">
      <dgm:prSet presAssocID="{2542A204-7507-4A62-85E3-2D693103AA86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470D8-5269-4F9A-9E7A-EC8E2B2ED3FE}" type="pres">
      <dgm:prSet presAssocID="{2542A204-7507-4A62-85E3-2D693103AA86}" presName="Accent" presStyleLbl="parChTrans1D1" presStyleIdx="0" presStyleCnt="3"/>
      <dgm:spPr/>
    </dgm:pt>
    <dgm:pt modelId="{A0551362-119D-4E9C-9EBC-5E19F37736D4}" type="pres">
      <dgm:prSet presAssocID="{E055435F-8434-4FF0-B896-6E3FBC15122D}" presName="sibTrans" presStyleCnt="0"/>
      <dgm:spPr/>
    </dgm:pt>
    <dgm:pt modelId="{CE7B6C50-9F02-4B1F-84CE-B9921E4350CC}" type="pres">
      <dgm:prSet presAssocID="{40D0B42C-184D-45B8-9E13-D1F85C83D6C7}" presName="composite" presStyleCnt="0"/>
      <dgm:spPr/>
    </dgm:pt>
    <dgm:pt modelId="{31D1934F-B0C5-4EE4-A652-87D6D41A18DC}" type="pres">
      <dgm:prSet presAssocID="{40D0B42C-184D-45B8-9E13-D1F85C83D6C7}" presName="FirstChild" presStyleLbl="revTx" presStyleIdx="1" presStyleCnt="3" custLinFactY="57274" custLinFactNeighborX="554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4F718-3690-49C7-82C4-FF54DF379BB3}" type="pres">
      <dgm:prSet presAssocID="{40D0B42C-184D-45B8-9E13-D1F85C83D6C7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0AA1E-7557-4C49-AB3D-5B45DE0E653A}" type="pres">
      <dgm:prSet presAssocID="{40D0B42C-184D-45B8-9E13-D1F85C83D6C7}" presName="Accent" presStyleLbl="parChTrans1D1" presStyleIdx="1" presStyleCnt="3"/>
      <dgm:spPr/>
    </dgm:pt>
    <dgm:pt modelId="{26F559E2-D435-4210-B30D-C17CE46F9168}" type="pres">
      <dgm:prSet presAssocID="{38289949-1673-46BB-AEAC-8B437C6EC20D}" presName="sibTrans" presStyleCnt="0"/>
      <dgm:spPr/>
    </dgm:pt>
    <dgm:pt modelId="{94431D55-AA30-43CB-861D-3AFCA48114C6}" type="pres">
      <dgm:prSet presAssocID="{3B991186-0ED1-4265-A801-4E26A74D9D8E}" presName="composite" presStyleCnt="0"/>
      <dgm:spPr/>
    </dgm:pt>
    <dgm:pt modelId="{725092B3-BC79-40F4-93EF-1C1AD27B4194}" type="pres">
      <dgm:prSet presAssocID="{3B991186-0ED1-4265-A801-4E26A74D9D8E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4F585-06C6-413D-830D-CAF56231DBE3}" type="pres">
      <dgm:prSet presAssocID="{3B991186-0ED1-4265-A801-4E26A74D9D8E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4DAAB-B547-41D8-A5E2-888CD3B565BA}" type="pres">
      <dgm:prSet presAssocID="{3B991186-0ED1-4265-A801-4E26A74D9D8E}" presName="Accent" presStyleLbl="parChTrans1D1" presStyleIdx="2" presStyleCnt="3"/>
      <dgm:spPr/>
    </dgm:pt>
  </dgm:ptLst>
  <dgm:cxnLst>
    <dgm:cxn modelId="{0FD8931B-161E-42AC-9C8F-A73BCF34CD2A}" srcId="{12378B47-3D40-4EF6-9B3D-65D31DBE5C72}" destId="{2542A204-7507-4A62-85E3-2D693103AA86}" srcOrd="0" destOrd="0" parTransId="{4FB3B31E-0025-4628-B68D-2A2CFAB779BE}" sibTransId="{E055435F-8434-4FF0-B896-6E3FBC15122D}"/>
    <dgm:cxn modelId="{AC420754-7853-4F3D-B4C2-D2259AD52A3D}" type="presOf" srcId="{40D0B42C-184D-45B8-9E13-D1F85C83D6C7}" destId="{BEB4F718-3690-49C7-82C4-FF54DF379BB3}" srcOrd="0" destOrd="0" presId="urn:microsoft.com/office/officeart/2011/layout/TabList"/>
    <dgm:cxn modelId="{115F6211-E4FD-4E93-B289-A08B0CB56E45}" srcId="{12378B47-3D40-4EF6-9B3D-65D31DBE5C72}" destId="{40D0B42C-184D-45B8-9E13-D1F85C83D6C7}" srcOrd="1" destOrd="0" parTransId="{2EA5071F-9072-4CAD-BF1E-A928ED9A5F80}" sibTransId="{38289949-1673-46BB-AEAC-8B437C6EC20D}"/>
    <dgm:cxn modelId="{FD29F17A-048D-4623-84F0-10079D625335}" srcId="{12378B47-3D40-4EF6-9B3D-65D31DBE5C72}" destId="{3B991186-0ED1-4265-A801-4E26A74D9D8E}" srcOrd="2" destOrd="0" parTransId="{012C11AA-F194-49D7-9AC3-4ED8114166B0}" sibTransId="{06E031FA-20B6-4375-8EF8-CF2F012611B2}"/>
    <dgm:cxn modelId="{9BA81A61-6428-4999-9262-DEC00F0AAD11}" type="presOf" srcId="{2542A204-7507-4A62-85E3-2D693103AA86}" destId="{8F98A1B1-6DC6-423F-A75E-1A7C55847FC0}" srcOrd="0" destOrd="0" presId="urn:microsoft.com/office/officeart/2011/layout/TabList"/>
    <dgm:cxn modelId="{58FE985D-4D51-40B9-A201-5056A352D596}" type="presOf" srcId="{12378B47-3D40-4EF6-9B3D-65D31DBE5C72}" destId="{7D98AD8E-C416-4311-8B51-B783489D1AED}" srcOrd="0" destOrd="0" presId="urn:microsoft.com/office/officeart/2011/layout/TabList"/>
    <dgm:cxn modelId="{F0BBEA08-F21A-414F-92B6-013B831164EF}" type="presOf" srcId="{3B991186-0ED1-4265-A801-4E26A74D9D8E}" destId="{EC24F585-06C6-413D-830D-CAF56231DBE3}" srcOrd="0" destOrd="0" presId="urn:microsoft.com/office/officeart/2011/layout/TabList"/>
    <dgm:cxn modelId="{08D47CD9-3357-4A6E-987F-49D540DA1978}" type="presParOf" srcId="{7D98AD8E-C416-4311-8B51-B783489D1AED}" destId="{4EF5D7E8-2BA4-4B6E-8F16-E4B6AB10002D}" srcOrd="0" destOrd="0" presId="urn:microsoft.com/office/officeart/2011/layout/TabList"/>
    <dgm:cxn modelId="{7DD85EC3-2619-4F7F-AEC6-7AE1FD71E2C8}" type="presParOf" srcId="{4EF5D7E8-2BA4-4B6E-8F16-E4B6AB10002D}" destId="{C371C304-F43B-4B48-AA49-06A256D8ED4A}" srcOrd="0" destOrd="0" presId="urn:microsoft.com/office/officeart/2011/layout/TabList"/>
    <dgm:cxn modelId="{4BE9B6ED-E8A8-41FF-85F2-8F7CA2AA699F}" type="presParOf" srcId="{4EF5D7E8-2BA4-4B6E-8F16-E4B6AB10002D}" destId="{8F98A1B1-6DC6-423F-A75E-1A7C55847FC0}" srcOrd="1" destOrd="0" presId="urn:microsoft.com/office/officeart/2011/layout/TabList"/>
    <dgm:cxn modelId="{2437142E-243D-4CA6-8762-913DE38EB4EE}" type="presParOf" srcId="{4EF5D7E8-2BA4-4B6E-8F16-E4B6AB10002D}" destId="{CED470D8-5269-4F9A-9E7A-EC8E2B2ED3FE}" srcOrd="2" destOrd="0" presId="urn:microsoft.com/office/officeart/2011/layout/TabList"/>
    <dgm:cxn modelId="{8EC8A73C-8815-420B-B6F7-73E6055AA75A}" type="presParOf" srcId="{7D98AD8E-C416-4311-8B51-B783489D1AED}" destId="{A0551362-119D-4E9C-9EBC-5E19F37736D4}" srcOrd="1" destOrd="0" presId="urn:microsoft.com/office/officeart/2011/layout/TabList"/>
    <dgm:cxn modelId="{1B301346-A0E8-4A01-98F2-B77917E4ED95}" type="presParOf" srcId="{7D98AD8E-C416-4311-8B51-B783489D1AED}" destId="{CE7B6C50-9F02-4B1F-84CE-B9921E4350CC}" srcOrd="2" destOrd="0" presId="urn:microsoft.com/office/officeart/2011/layout/TabList"/>
    <dgm:cxn modelId="{9592BCA7-26A0-4E6E-812E-866EB557373E}" type="presParOf" srcId="{CE7B6C50-9F02-4B1F-84CE-B9921E4350CC}" destId="{31D1934F-B0C5-4EE4-A652-87D6D41A18DC}" srcOrd="0" destOrd="0" presId="urn:microsoft.com/office/officeart/2011/layout/TabList"/>
    <dgm:cxn modelId="{DED45678-F706-4BA6-9185-5EC375A5D334}" type="presParOf" srcId="{CE7B6C50-9F02-4B1F-84CE-B9921E4350CC}" destId="{BEB4F718-3690-49C7-82C4-FF54DF379BB3}" srcOrd="1" destOrd="0" presId="urn:microsoft.com/office/officeart/2011/layout/TabList"/>
    <dgm:cxn modelId="{6A9CBD6B-4314-440D-B7FE-C8465158EE5E}" type="presParOf" srcId="{CE7B6C50-9F02-4B1F-84CE-B9921E4350CC}" destId="{5EA0AA1E-7557-4C49-AB3D-5B45DE0E653A}" srcOrd="2" destOrd="0" presId="urn:microsoft.com/office/officeart/2011/layout/TabList"/>
    <dgm:cxn modelId="{566E28E9-006C-4577-9AD1-8D94207B3304}" type="presParOf" srcId="{7D98AD8E-C416-4311-8B51-B783489D1AED}" destId="{26F559E2-D435-4210-B30D-C17CE46F9168}" srcOrd="3" destOrd="0" presId="urn:microsoft.com/office/officeart/2011/layout/TabList"/>
    <dgm:cxn modelId="{DC031759-EF03-4622-B9EB-7420DA826E44}" type="presParOf" srcId="{7D98AD8E-C416-4311-8B51-B783489D1AED}" destId="{94431D55-AA30-43CB-861D-3AFCA48114C6}" srcOrd="4" destOrd="0" presId="urn:microsoft.com/office/officeart/2011/layout/TabList"/>
    <dgm:cxn modelId="{3EF8DA8A-0915-4EA8-A662-25870546F417}" type="presParOf" srcId="{94431D55-AA30-43CB-861D-3AFCA48114C6}" destId="{725092B3-BC79-40F4-93EF-1C1AD27B4194}" srcOrd="0" destOrd="0" presId="urn:microsoft.com/office/officeart/2011/layout/TabList"/>
    <dgm:cxn modelId="{99F06614-25A1-4E79-B89F-1E662D4DF5FE}" type="presParOf" srcId="{94431D55-AA30-43CB-861D-3AFCA48114C6}" destId="{EC24F585-06C6-413D-830D-CAF56231DBE3}" srcOrd="1" destOrd="0" presId="urn:microsoft.com/office/officeart/2011/layout/TabList"/>
    <dgm:cxn modelId="{346F9016-2804-43D8-BD57-B47A790D0345}" type="presParOf" srcId="{94431D55-AA30-43CB-861D-3AFCA48114C6}" destId="{72F4DAAB-B547-41D8-A5E2-888CD3B565BA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4DAAB-B547-41D8-A5E2-888CD3B565BA}">
      <dsp:nvSpPr>
        <dsp:cNvPr id="0" name=""/>
        <dsp:cNvSpPr/>
      </dsp:nvSpPr>
      <dsp:spPr>
        <a:xfrm>
          <a:off x="0" y="2846135"/>
          <a:ext cx="11088709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0AA1E-7557-4C49-AB3D-5B45DE0E653A}">
      <dsp:nvSpPr>
        <dsp:cNvPr id="0" name=""/>
        <dsp:cNvSpPr/>
      </dsp:nvSpPr>
      <dsp:spPr>
        <a:xfrm>
          <a:off x="0" y="1882154"/>
          <a:ext cx="11088709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470D8-5269-4F9A-9E7A-EC8E2B2ED3FE}">
      <dsp:nvSpPr>
        <dsp:cNvPr id="0" name=""/>
        <dsp:cNvSpPr/>
      </dsp:nvSpPr>
      <dsp:spPr>
        <a:xfrm>
          <a:off x="0" y="918173"/>
          <a:ext cx="11088709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1C304-F43B-4B48-AA49-06A256D8ED4A}">
      <dsp:nvSpPr>
        <dsp:cNvPr id="0" name=""/>
        <dsp:cNvSpPr/>
      </dsp:nvSpPr>
      <dsp:spPr>
        <a:xfrm>
          <a:off x="2883064" y="95"/>
          <a:ext cx="8205644" cy="918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8A1B1-6DC6-423F-A75E-1A7C55847FC0}">
      <dsp:nvSpPr>
        <dsp:cNvPr id="0" name=""/>
        <dsp:cNvSpPr/>
      </dsp:nvSpPr>
      <dsp:spPr>
        <a:xfrm>
          <a:off x="0" y="95"/>
          <a:ext cx="2883064" cy="9180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r>
            <a:rPr lang="bn-BD" sz="4500" kern="1200" dirty="0" smtClean="0"/>
            <a:t> </a:t>
          </a:r>
          <a:endParaRPr lang="en-US" sz="4500" kern="1200" dirty="0"/>
        </a:p>
      </dsp:txBody>
      <dsp:txXfrm>
        <a:off x="44825" y="44920"/>
        <a:ext cx="2793414" cy="873252"/>
      </dsp:txXfrm>
    </dsp:sp>
    <dsp:sp modelId="{31D1934F-B0C5-4EE4-A652-87D6D41A18DC}">
      <dsp:nvSpPr>
        <dsp:cNvPr id="0" name=""/>
        <dsp:cNvSpPr/>
      </dsp:nvSpPr>
      <dsp:spPr>
        <a:xfrm>
          <a:off x="2883064" y="1928153"/>
          <a:ext cx="8205644" cy="918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4F718-3690-49C7-82C4-FF54DF379BB3}">
      <dsp:nvSpPr>
        <dsp:cNvPr id="0" name=""/>
        <dsp:cNvSpPr/>
      </dsp:nvSpPr>
      <dsp:spPr>
        <a:xfrm>
          <a:off x="0" y="964076"/>
          <a:ext cx="2883064" cy="9180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endParaRPr lang="en-US" sz="4500" kern="1200" dirty="0"/>
        </a:p>
      </dsp:txBody>
      <dsp:txXfrm>
        <a:off x="44825" y="1008901"/>
        <a:ext cx="2793414" cy="873252"/>
      </dsp:txXfrm>
    </dsp:sp>
    <dsp:sp modelId="{725092B3-BC79-40F4-93EF-1C1AD27B4194}">
      <dsp:nvSpPr>
        <dsp:cNvPr id="0" name=""/>
        <dsp:cNvSpPr/>
      </dsp:nvSpPr>
      <dsp:spPr>
        <a:xfrm>
          <a:off x="2883064" y="1928057"/>
          <a:ext cx="8205644" cy="918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4F585-06C6-413D-830D-CAF56231DBE3}">
      <dsp:nvSpPr>
        <dsp:cNvPr id="0" name=""/>
        <dsp:cNvSpPr/>
      </dsp:nvSpPr>
      <dsp:spPr>
        <a:xfrm>
          <a:off x="0" y="1928057"/>
          <a:ext cx="2883064" cy="9180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/>
        </a:solidFill>
        <a:ln w="1905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endParaRPr lang="en-US" sz="4500" kern="1200" dirty="0"/>
        </a:p>
      </dsp:txBody>
      <dsp:txXfrm>
        <a:off x="44825" y="1972882"/>
        <a:ext cx="2793414" cy="873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686E8-2EFB-4866-A3EC-FCFD27704465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12C89-7204-4FFB-B1EE-3B9A0F145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1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উদ</a:t>
            </a:r>
            <a:r>
              <a:rPr lang="en-US" dirty="0" err="1" smtClean="0"/>
              <a:t>াহরণে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পবিত্র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কোরআনের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ওয়াক্‌ফ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আয়াত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pPr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pPr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pPr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pPr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pPr/>
              <a:t>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pPr/>
              <a:t>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pPr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pPr/>
              <a:t>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pPr/>
              <a:t>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pPr/>
              <a:t>2/1/2020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pPr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pPr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salimhossainsp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69" y="568103"/>
            <a:ext cx="11224538" cy="200028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bliqueBottomLef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prstTxWarp prst="textPlain">
              <a:avLst>
                <a:gd name="adj" fmla="val 50855"/>
              </a:avLst>
            </a:prstTxWarp>
            <a:normAutofit/>
            <a:scene3d>
              <a:camera prst="obliqueBottom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bn-BD" sz="3600" dirty="0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704">
            <a:off x="140948" y="2502252"/>
            <a:ext cx="11287509" cy="3761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21382"/>
            <a:ext cx="6096000" cy="6879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0"/>
            <a:ext cx="6096000" cy="6879382"/>
          </a:xfrm>
          <a:prstGeom prst="rect">
            <a:avLst/>
          </a:prstGeom>
        </p:spPr>
      </p:pic>
      <p:sp>
        <p:nvSpPr>
          <p:cNvPr id="6" name="Half Frame 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pPr/>
              <a:t>6:21:07 PM</a:t>
            </a:fld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01 ফেব্রুয়ারী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87822"/>
      </p:ext>
    </p:extLst>
  </p:cSld>
  <p:clrMapOvr>
    <a:masterClrMapping/>
  </p:clrMapOvr>
  <p:transition spd="slow" advTm="523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28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6:21:09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01 ফেব্রুয়ারী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830229"/>
            <a:ext cx="11101137" cy="5170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61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6:30:52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01 ফেব্রুয়ারী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95" y="846851"/>
            <a:ext cx="11053009" cy="4732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61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6:32:28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01 ফেব্রুয়ারী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95" y="546330"/>
            <a:ext cx="11053010" cy="2277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94" y="2823412"/>
            <a:ext cx="11053009" cy="3477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67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6:35:23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01 ফেব্রুয়ারী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3" y="554455"/>
            <a:ext cx="11085094" cy="1322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3" y="1989221"/>
            <a:ext cx="11085094" cy="4299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16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6:21:19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01 ফেব্রুয়ারী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626084"/>
            <a:ext cx="11020926" cy="5644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16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6:21:20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01 ফেব্রুয়ারী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4" y="561474"/>
            <a:ext cx="11085094" cy="5727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951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6:21:20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01 ফেব্রুয়ারী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15" y="526558"/>
            <a:ext cx="11042469" cy="5712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16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6:38:37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01 ফেব্রুয়ারী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3" y="531575"/>
            <a:ext cx="11069053" cy="2120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3" y="2689225"/>
            <a:ext cx="11069053" cy="3631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16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6:21:20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01 ফেব্রুয়ারী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2" y="591671"/>
            <a:ext cx="11101136" cy="5664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16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6:21:21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01 ফেব্রুয়ারী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513347"/>
            <a:ext cx="11069052" cy="5839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16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99245" y="412124"/>
            <a:ext cx="11217502" cy="5962918"/>
          </a:xfrm>
          <a:prstGeom prst="round2DiagRect">
            <a:avLst>
              <a:gd name="adj1" fmla="val 2628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6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সেলিম হ</a:t>
            </a:r>
            <a:r>
              <a:rPr lang="bn-BD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সাইন</a:t>
            </a:r>
            <a:endParaRPr lang="bn-BD" sz="11500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IN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ৌলভি  </a:t>
            </a:r>
            <a:endParaRPr lang="bn-IN" sz="4000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সিংচাপইড় ইসলামিয়া আলিম মাদ্রাসা</a:t>
            </a:r>
            <a:r>
              <a:rPr lang="en-US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ছাতক, সু্নামগঞ্জ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E-mail: 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s</a:t>
            </a:r>
            <a:r>
              <a:rPr lang="bn-BD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alimhossains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p@gmail.com</a:t>
            </a:r>
            <a:endParaRPr lang="en-US" sz="360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মোবাইল০১৭১২৩৯৭৯০৯</a:t>
            </a:r>
            <a:r>
              <a:rPr lang="bn-BD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bn-BD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০১৭২৬৯৮৩৭৯৬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4312009"/>
            <a:ext cx="1908516" cy="19085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Frame 1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6:21:08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01 ফেব্রুয়ারী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21382"/>
            <a:ext cx="6096000" cy="68793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0"/>
            <a:ext cx="6096000" cy="68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6:21:21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01 ফেব্রুয়ারী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591671"/>
            <a:ext cx="11053010" cy="5728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16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6:21:21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01 ফেব্রুয়ারী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5" y="1058779"/>
            <a:ext cx="11085095" cy="3360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16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6:21:21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01 ফেব্রুয়ারী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3" y="564540"/>
            <a:ext cx="11069783" cy="5728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16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6:21:21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01 ফেব্রুয়ারী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719666"/>
            <a:ext cx="6416842" cy="117330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কক কাজ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6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6:21:21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01 ফেব্রুয়ারী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417096"/>
            <a:ext cx="11069052" cy="5887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Oval 16"/>
          <p:cNvSpPr/>
          <p:nvPr/>
        </p:nvSpPr>
        <p:spPr>
          <a:xfrm>
            <a:off x="1647669" y="1281048"/>
            <a:ext cx="470647" cy="403909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115300" y="2338136"/>
            <a:ext cx="470647" cy="403909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58220" y="5850558"/>
            <a:ext cx="470647" cy="403909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6:21:21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01 ফেব্রুয়ারী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3" y="719667"/>
            <a:ext cx="11085094" cy="5600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Oval 21"/>
          <p:cNvSpPr/>
          <p:nvPr/>
        </p:nvSpPr>
        <p:spPr>
          <a:xfrm>
            <a:off x="1724315" y="2999913"/>
            <a:ext cx="470647" cy="403909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673264" y="5065912"/>
            <a:ext cx="470647" cy="403909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5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6:21:21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01 ফেব্রুয়ারী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95" y="1219199"/>
            <a:ext cx="11053010" cy="5127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983831" y="0"/>
            <a:ext cx="6240379" cy="1219199"/>
          </a:xfrm>
          <a:prstGeom prst="flowChartAlternateProcess">
            <a:avLst/>
          </a:prstGeom>
          <a:solidFill>
            <a:srgbClr val="0000FF"/>
          </a:solid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613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5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5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5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50"/>
                            </p:stCondLst>
                            <p:childTnLst>
                              <p:par>
                                <p:cTn id="26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34800" cy="257386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221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8133" y="2637894"/>
            <a:ext cx="5926666" cy="377983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37894"/>
            <a:ext cx="5825067" cy="3779838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6:21:21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01 ফেব্রুয়ারী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21382"/>
            <a:ext cx="6096000" cy="68793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-43097"/>
            <a:ext cx="6096000" cy="68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6:21:09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3429000" cy="365760"/>
          </a:xfrm>
        </p:spPr>
        <p:txBody>
          <a:bodyPr/>
          <a:lstStyle/>
          <a:p>
            <a:pPr algn="l"/>
            <a:fld id="{5C7D2911-63BC-467B-8DD0-B8385E4B0D1D}" type="datetime10">
              <a:rPr lang="bn-BD" sz="2400" b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pPr algn="l"/>
              <a:t>শনিবার, 01 ফেব্রুয়ারী 2020</a:t>
            </a:fld>
            <a:endParaRPr lang="en-US" sz="1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" y="461962"/>
            <a:ext cx="11197390" cy="59340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83998" y="2504991"/>
            <a:ext cx="4440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C7D2911-63BC-467B-8DD0-B8385E4B0D1D}" type="datetime10">
              <a:rPr lang="bn-BD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শনিবার, 01 ফেব্রুয়ারী 2020</a:t>
            </a:fld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4862238" y="3367253"/>
            <a:ext cx="3569721" cy="90886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৪০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148267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545" y="216394"/>
            <a:ext cx="11113561" cy="26468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 prst="hardEdge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16600" b="1" spc="30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6600" b="1" cap="none" spc="30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5647" y="0"/>
            <a:ext cx="80182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13" name="Horizontal Scroll 12"/>
          <p:cNvSpPr/>
          <p:nvPr/>
        </p:nvSpPr>
        <p:spPr>
          <a:xfrm>
            <a:off x="464545" y="2215991"/>
            <a:ext cx="11113561" cy="4144467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5000" b="1" spc="50" dirty="0" smtClean="0">
                <a:ln w="13500">
                  <a:solidFill>
                    <a:srgbClr val="0000FF"/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বেহেস্ত ও দোযখ</a:t>
            </a:r>
            <a:endParaRPr lang="bn-BD" sz="15000" b="1" spc="50" dirty="0" smtClean="0">
              <a:ln w="13500">
                <a:solidFill>
                  <a:srgbClr val="0000FF"/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6:21:09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01 ফেব্রুয়ারী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3" grpId="1" animBg="1"/>
      <p:bldP spid="9" grpId="0" animBg="1"/>
      <p:bldP spid="10" grpId="0" animBg="1"/>
      <p:bldP spid="12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70456" y="502276"/>
            <a:ext cx="2949262" cy="1133341"/>
          </a:xfrm>
          <a:prstGeom prst="cloudCallout">
            <a:avLst>
              <a:gd name="adj1" fmla="val 1001"/>
              <a:gd name="adj2" fmla="val 7954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15246636"/>
              </p:ext>
            </p:extLst>
          </p:nvPr>
        </p:nvGraphicFramePr>
        <p:xfrm>
          <a:off x="386366" y="2144106"/>
          <a:ext cx="11088709" cy="2846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75212" y="3141879"/>
            <a:ext cx="809712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দোযখের পরিচয় </a:t>
            </a:r>
            <a:r>
              <a:rPr lang="en-US" sz="4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66247" y="4071692"/>
            <a:ext cx="812227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বেহেস্ত ও </a:t>
            </a:r>
            <a:r>
              <a:rPr lang="bn-BD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দোযখের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uble Bracket 9"/>
          <p:cNvSpPr/>
          <p:nvPr/>
        </p:nvSpPr>
        <p:spPr>
          <a:xfrm>
            <a:off x="3451537" y="502276"/>
            <a:ext cx="6722773" cy="937057"/>
          </a:xfrm>
          <a:prstGeom prst="bracketPair">
            <a:avLst>
              <a:gd name="adj" fmla="val 27662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শেষে-------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Half Frame 10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6:26:27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01 ফেব্রুয়ারী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91402" y="2164726"/>
            <a:ext cx="809712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বেহেস্তের </a:t>
            </a:r>
            <a:r>
              <a:rPr lang="en-US" sz="4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en-US" sz="44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73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400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65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50"/>
                            </p:stCondLst>
                            <p:childTnLst>
                              <p:par>
                                <p:cTn id="4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550"/>
                            </p:stCondLst>
                            <p:childTnLst>
                              <p:par>
                                <p:cTn id="46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50"/>
                            </p:stCondLst>
                            <p:childTnLst>
                              <p:par>
                                <p:cTn id="5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550"/>
                            </p:stCondLst>
                            <p:childTnLst>
                              <p:par>
                                <p:cTn id="5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6:21:09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01 ফেব্রুয়ারী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577516"/>
            <a:ext cx="11069052" cy="5710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18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6:21:09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01 ফেব্রুয়ারী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4" y="570097"/>
            <a:ext cx="11085094" cy="5713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61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6:21:09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01 ফেব্রুয়ারী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76"/>
          <a:stretch/>
        </p:blipFill>
        <p:spPr>
          <a:xfrm>
            <a:off x="561474" y="491066"/>
            <a:ext cx="11085094" cy="5985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61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6:21:09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01 ফেব্রুয়ারী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42"/>
          <a:stretch/>
        </p:blipFill>
        <p:spPr>
          <a:xfrm>
            <a:off x="587866" y="593558"/>
            <a:ext cx="11026618" cy="5759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61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2287</TotalTime>
  <Words>429</Words>
  <Application>Microsoft Office PowerPoint</Application>
  <PresentationFormat>Custom</PresentationFormat>
  <Paragraphs>133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Main Event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বাড়ীর কাজ</vt:lpstr>
      <vt:lpstr>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Azhar Islam</dc:creator>
  <cp:lastModifiedBy>ismail - [2010]</cp:lastModifiedBy>
  <cp:revision>344</cp:revision>
  <dcterms:created xsi:type="dcterms:W3CDTF">2017-09-07T18:02:12Z</dcterms:created>
  <dcterms:modified xsi:type="dcterms:W3CDTF">2020-02-01T13:12:05Z</dcterms:modified>
</cp:coreProperties>
</file>