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72" r:id="rId4"/>
    <p:sldId id="277" r:id="rId5"/>
    <p:sldId id="259" r:id="rId6"/>
    <p:sldId id="274" r:id="rId7"/>
    <p:sldId id="263" r:id="rId8"/>
    <p:sldId id="264" r:id="rId9"/>
    <p:sldId id="268" r:id="rId10"/>
    <p:sldId id="276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1" autoAdjust="0"/>
    <p:restoredTop sz="94803" autoAdjust="0"/>
  </p:normalViewPr>
  <p:slideViewPr>
    <p:cSldViewPr>
      <p:cViewPr varScale="1">
        <p:scale>
          <a:sx n="53" d="100"/>
          <a:sy n="53" d="100"/>
        </p:scale>
        <p:origin x="11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08FF8-CE99-4C5B-9F25-09077233FB42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DB64A-0F1D-4AB6-AABA-5F53FA9D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B64A-0F1D-4AB6-AABA-5F53FA9DC26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1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2200" y="457200"/>
            <a:ext cx="49530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শুভেচ্ছা সকলকে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Content Placeholder 8" descr="wallcreator_1288268197_49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905000"/>
            <a:ext cx="6034617" cy="4525963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43200" y="609600"/>
            <a:ext cx="3657600" cy="609600"/>
          </a:xfr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সাজিয়ে বল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short-and-tall.jpg"/>
          <p:cNvPicPr>
            <a:picLocks noChangeAspect="1"/>
          </p:cNvPicPr>
          <p:nvPr/>
        </p:nvPicPr>
        <p:blipFill>
          <a:blip r:embed="rId2" cstate="print"/>
          <a:srcRect r="62500"/>
          <a:stretch>
            <a:fillRect/>
          </a:stretch>
        </p:blipFill>
        <p:spPr>
          <a:xfrm>
            <a:off x="1676400" y="2362200"/>
            <a:ext cx="1143000" cy="2286000"/>
          </a:xfrm>
          <a:prstGeom prst="rect">
            <a:avLst/>
          </a:prstGeom>
        </p:spPr>
      </p:pic>
      <p:pic>
        <p:nvPicPr>
          <p:cNvPr id="7" name="Picture 6" descr="short-and-tall.jpg"/>
          <p:cNvPicPr>
            <a:picLocks noChangeAspect="1"/>
          </p:cNvPicPr>
          <p:nvPr/>
        </p:nvPicPr>
        <p:blipFill>
          <a:blip r:embed="rId2" cstate="print"/>
          <a:srcRect r="62500"/>
          <a:stretch>
            <a:fillRect/>
          </a:stretch>
        </p:blipFill>
        <p:spPr>
          <a:xfrm>
            <a:off x="3124200" y="3048000"/>
            <a:ext cx="1143000" cy="1676400"/>
          </a:xfrm>
          <a:prstGeom prst="rect">
            <a:avLst/>
          </a:prstGeom>
        </p:spPr>
      </p:pic>
      <p:pic>
        <p:nvPicPr>
          <p:cNvPr id="8" name="Picture 7" descr="short-and-tall.jpg"/>
          <p:cNvPicPr>
            <a:picLocks noChangeAspect="1"/>
          </p:cNvPicPr>
          <p:nvPr/>
        </p:nvPicPr>
        <p:blipFill>
          <a:blip r:embed="rId2" cstate="print"/>
          <a:srcRect r="62500"/>
          <a:stretch>
            <a:fillRect/>
          </a:stretch>
        </p:blipFill>
        <p:spPr>
          <a:xfrm>
            <a:off x="4572000" y="1752600"/>
            <a:ext cx="1143000" cy="3048000"/>
          </a:xfrm>
          <a:prstGeom prst="rect">
            <a:avLst/>
          </a:prstGeom>
        </p:spPr>
      </p:pic>
      <p:pic>
        <p:nvPicPr>
          <p:cNvPr id="9" name="Picture 8" descr="short-and-tall.jpg"/>
          <p:cNvPicPr>
            <a:picLocks noChangeAspect="1"/>
          </p:cNvPicPr>
          <p:nvPr/>
        </p:nvPicPr>
        <p:blipFill>
          <a:blip r:embed="rId2" cstate="print"/>
          <a:srcRect l="37500" t="17073" r="30000"/>
          <a:stretch>
            <a:fillRect/>
          </a:stretch>
        </p:blipFill>
        <p:spPr>
          <a:xfrm>
            <a:off x="5867400" y="2209800"/>
            <a:ext cx="990600" cy="2590800"/>
          </a:xfrm>
          <a:prstGeom prst="rect">
            <a:avLst/>
          </a:prstGeom>
        </p:spPr>
      </p:pic>
      <p:pic>
        <p:nvPicPr>
          <p:cNvPr id="10" name="Picture 9" descr="short-and-tall.jpg"/>
          <p:cNvPicPr>
            <a:picLocks noChangeAspect="1"/>
          </p:cNvPicPr>
          <p:nvPr/>
        </p:nvPicPr>
        <p:blipFill>
          <a:blip r:embed="rId2" cstate="print"/>
          <a:srcRect l="37500" t="17073" r="30000"/>
          <a:stretch>
            <a:fillRect/>
          </a:stretch>
        </p:blipFill>
        <p:spPr>
          <a:xfrm>
            <a:off x="7010400" y="3505200"/>
            <a:ext cx="990600" cy="1295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62200" y="5486400"/>
            <a:ext cx="47244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উচ্চতায় কে প্রথম কে পঞ্চম নির্ণয় কর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6096000"/>
            <a:ext cx="163698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বড় থেকে ছোট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38400" y="228600"/>
            <a:ext cx="3581400" cy="9144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মিল কর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676400" y="2209800"/>
            <a:ext cx="2057400" cy="27432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প্রথম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দ্বিতীয়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তৃতীয়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চতুর্থ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পঞ্চম</a:t>
            </a: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19800" y="2209800"/>
            <a:ext cx="1981200" cy="27432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 ম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১ম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৪র্থ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২য়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৩য়</a:t>
            </a:r>
          </a:p>
          <a:p>
            <a:pPr>
              <a:buNone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  <p:bldP spid="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1295400"/>
            <a:ext cx="5867400" cy="1371600"/>
          </a:xfrm>
          <a:blipFill>
            <a:blip r:embed="rId2" cstate="print"/>
            <a:tile tx="0" ty="0" sx="100000" sy="100000" flip="none" algn="tl"/>
          </a:blipFill>
          <a:ln w="28575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ক্রমবাচক সংখ্যা লিখ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7315200" cy="2743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5486400"/>
            <a:ext cx="525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33800" y="5105400"/>
            <a:ext cx="411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4572000"/>
            <a:ext cx="3200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3886200"/>
            <a:ext cx="45719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0200" y="4114800"/>
            <a:ext cx="2438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24600" y="36576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58388" y="5410200"/>
            <a:ext cx="689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শুরু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04827" y="3563035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শেষ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4724400" cy="944562"/>
          </a:xfrm>
          <a:blipFill>
            <a:blip r:embed="rId3" cstate="print"/>
            <a:tile tx="0" ty="0" sx="100000" sy="100000" flip="none" algn="tl"/>
          </a:blipFill>
          <a:ln w="28575"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সকলকে ধন্যবাদ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resize_1394878799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447800" y="1524000"/>
            <a:ext cx="5983045" cy="4493630"/>
          </a:xfrm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694688" y="533627"/>
            <a:ext cx="4953000" cy="1143000"/>
          </a:xfrm>
          <a:solidFill>
            <a:schemeClr val="bg2"/>
          </a:solidFill>
          <a:ln w="127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04088" y="2514600"/>
            <a:ext cx="5943600" cy="3810000"/>
          </a:xfrm>
          <a:solidFill>
            <a:schemeClr val="bg1">
              <a:lumMod val="95000"/>
            </a:schemeClr>
          </a:solidFill>
          <a:ln w="28575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মামুনুর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রশীদ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বিরামপুর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কলোনী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সপ্রাবি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বিরামপুর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28114"/>
            <a:ext cx="1676400" cy="1976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0" y="1447800"/>
            <a:ext cx="4419600" cy="4114801"/>
            <a:chOff x="243349" y="2467369"/>
            <a:chExt cx="2939846" cy="422983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3" name="L-Shape 12"/>
            <p:cNvSpPr/>
            <p:nvPr/>
          </p:nvSpPr>
          <p:spPr>
            <a:xfrm>
              <a:off x="695633" y="3397933"/>
              <a:ext cx="690714" cy="845968"/>
            </a:xfrm>
            <a:prstGeom prst="corner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3" name="Group 16"/>
            <p:cNvGrpSpPr/>
            <p:nvPr/>
          </p:nvGrpSpPr>
          <p:grpSpPr>
            <a:xfrm>
              <a:off x="243349" y="2467369"/>
              <a:ext cx="2939846" cy="4229835"/>
              <a:chOff x="243349" y="2467369"/>
              <a:chExt cx="2939846" cy="4229835"/>
            </a:xfrm>
            <a:grpFill/>
          </p:grpSpPr>
          <p:sp>
            <p:nvSpPr>
              <p:cNvPr id="5" name="L-Shape 4"/>
              <p:cNvSpPr/>
              <p:nvPr/>
            </p:nvSpPr>
            <p:spPr>
              <a:xfrm>
                <a:off x="1769808" y="5089866"/>
                <a:ext cx="791496" cy="761370"/>
              </a:xfrm>
              <a:prstGeom prst="corner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2" name="L-Shape 11"/>
              <p:cNvSpPr/>
              <p:nvPr/>
            </p:nvSpPr>
            <p:spPr>
              <a:xfrm>
                <a:off x="243349" y="2467369"/>
                <a:ext cx="734961" cy="930563"/>
              </a:xfrm>
              <a:prstGeom prst="corner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4" name="L-Shape 13"/>
              <p:cNvSpPr/>
              <p:nvPr/>
            </p:nvSpPr>
            <p:spPr>
              <a:xfrm>
                <a:off x="1091382" y="4243899"/>
                <a:ext cx="904568" cy="845967"/>
              </a:xfrm>
              <a:prstGeom prst="corner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6" name="L-Shape 15"/>
              <p:cNvSpPr/>
              <p:nvPr/>
            </p:nvSpPr>
            <p:spPr>
              <a:xfrm>
                <a:off x="2278627" y="5851237"/>
                <a:ext cx="904568" cy="845967"/>
              </a:xfrm>
              <a:prstGeom prst="corner">
                <a:avLst>
                  <a:gd name="adj1" fmla="val 50000"/>
                  <a:gd name="adj2" fmla="val 51513"/>
                </a:avLst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457200" y="1381780"/>
            <a:ext cx="9144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4899" y="2363236"/>
            <a:ext cx="9144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6400" y="3058180"/>
            <a:ext cx="914400" cy="5232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67000" y="3896380"/>
            <a:ext cx="9144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5200" y="4658380"/>
            <a:ext cx="838200" cy="5232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পঞ্চম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2"/>
          <p:cNvGrpSpPr/>
          <p:nvPr/>
        </p:nvGrpSpPr>
        <p:grpSpPr>
          <a:xfrm>
            <a:off x="5181601" y="1295400"/>
            <a:ext cx="3962399" cy="4343400"/>
            <a:chOff x="5421702" y="854270"/>
            <a:chExt cx="4560497" cy="5074877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8" name="L-Shape 27"/>
            <p:cNvSpPr/>
            <p:nvPr/>
          </p:nvSpPr>
          <p:spPr>
            <a:xfrm rot="16200000">
              <a:off x="5565066" y="4788614"/>
              <a:ext cx="997169" cy="128389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L-Shape 28"/>
            <p:cNvSpPr/>
            <p:nvPr/>
          </p:nvSpPr>
          <p:spPr>
            <a:xfrm rot="16200000">
              <a:off x="6400800" y="3733800"/>
              <a:ext cx="1066800" cy="1371600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L-Shape 29"/>
            <p:cNvSpPr/>
            <p:nvPr/>
          </p:nvSpPr>
          <p:spPr>
            <a:xfrm rot="16200000">
              <a:off x="7239000" y="2667000"/>
              <a:ext cx="1066800" cy="1371600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L-Shape 30"/>
            <p:cNvSpPr/>
            <p:nvPr/>
          </p:nvSpPr>
          <p:spPr>
            <a:xfrm rot="16200000">
              <a:off x="8039100" y="1714500"/>
              <a:ext cx="990600" cy="1219200"/>
            </a:xfrm>
            <a:prstGeom prst="corner">
              <a:avLst>
                <a:gd name="adj1" fmla="val 50000"/>
                <a:gd name="adj2" fmla="val 5000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L-Shape 31"/>
            <p:cNvSpPr/>
            <p:nvPr/>
          </p:nvSpPr>
          <p:spPr>
            <a:xfrm rot="16200000">
              <a:off x="8826659" y="694282"/>
              <a:ext cx="995551" cy="1315528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105400" y="4724400"/>
            <a:ext cx="8382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38800" y="3886200"/>
            <a:ext cx="10668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48400" y="2971800"/>
            <a:ext cx="11430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34200" y="2057400"/>
            <a:ext cx="10668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72400" y="1295400"/>
            <a:ext cx="9906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পঞ্চম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81400" y="5996452"/>
            <a:ext cx="204065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ক্রমবাচক সংখ্যা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29000" y="381000"/>
            <a:ext cx="19812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লক্ষ্যকরি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90800" y="304801"/>
            <a:ext cx="4267200" cy="1219199"/>
          </a:xfrm>
          <a:blipFill>
            <a:blip r:embed="rId2" cstate="print"/>
            <a:tile tx="0" ty="0" sx="100000" sy="100000" flip="none" algn="tl"/>
          </a:blip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5052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20000"/>
                <a:lumOff val="80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শ্রেণিঃপ্রথম 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বিষয়ঃগ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 শিরোনামঃক্রমবাচক সংখ্যা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 ক্রমবাচক সংখ্যা পড়ি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বাম ও ডান দিক থেকে পড়ি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9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971800" y="685799"/>
            <a:ext cx="3733800" cy="914401"/>
          </a:xfr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normAutofit fontScale="90000"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2971800"/>
          </a:xfrm>
          <a:noFill/>
          <a:ln w="38100"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8.1.1 ১ম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৫ম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ক্রমবাচক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8.1.2 ১ম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৫ম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ক্রমবাচক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3886200" cy="838200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ছবিটি দেখি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Content Placeholder 11" descr="785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76667"/>
          <a:stretch>
            <a:fillRect/>
          </a:stretch>
        </p:blipFill>
        <p:spPr>
          <a:xfrm>
            <a:off x="2209800" y="2286000"/>
            <a:ext cx="666750" cy="2381250"/>
          </a:xfrm>
        </p:spPr>
      </p:pic>
      <p:sp>
        <p:nvSpPr>
          <p:cNvPr id="5" name="TextBox 4"/>
          <p:cNvSpPr txBox="1"/>
          <p:nvPr/>
        </p:nvSpPr>
        <p:spPr>
          <a:xfrm>
            <a:off x="1828800" y="4648200"/>
            <a:ext cx="594360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4267200"/>
            <a:ext cx="46482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3962400"/>
            <a:ext cx="365760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3657600"/>
            <a:ext cx="274320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flipV="1">
            <a:off x="6019800" y="3352800"/>
            <a:ext cx="175260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Content Placeholder 11" descr="78504.jpg"/>
          <p:cNvPicPr>
            <a:picLocks noChangeAspect="1"/>
          </p:cNvPicPr>
          <p:nvPr/>
        </p:nvPicPr>
        <p:blipFill>
          <a:blip r:embed="rId2" cstate="print"/>
          <a:srcRect r="76667"/>
          <a:stretch>
            <a:fillRect/>
          </a:stretch>
        </p:blipFill>
        <p:spPr>
          <a:xfrm>
            <a:off x="3276600" y="1905000"/>
            <a:ext cx="666750" cy="2381250"/>
          </a:xfrm>
          <a:prstGeom prst="rect">
            <a:avLst/>
          </a:prstGeom>
        </p:spPr>
      </p:pic>
      <p:pic>
        <p:nvPicPr>
          <p:cNvPr id="14" name="Content Placeholder 11" descr="78504.jpg"/>
          <p:cNvPicPr>
            <a:picLocks noChangeAspect="1"/>
          </p:cNvPicPr>
          <p:nvPr/>
        </p:nvPicPr>
        <p:blipFill>
          <a:blip r:embed="rId2" cstate="print"/>
          <a:srcRect t="9600" r="76667"/>
          <a:stretch>
            <a:fillRect/>
          </a:stretch>
        </p:blipFill>
        <p:spPr>
          <a:xfrm>
            <a:off x="5257800" y="1524000"/>
            <a:ext cx="666750" cy="2152650"/>
          </a:xfrm>
          <a:prstGeom prst="rect">
            <a:avLst/>
          </a:prstGeom>
        </p:spPr>
      </p:pic>
      <p:pic>
        <p:nvPicPr>
          <p:cNvPr id="15" name="Content Placeholder 11" descr="78504.jpg"/>
          <p:cNvPicPr>
            <a:picLocks noChangeAspect="1"/>
          </p:cNvPicPr>
          <p:nvPr/>
        </p:nvPicPr>
        <p:blipFill>
          <a:blip r:embed="rId2" cstate="print"/>
          <a:srcRect r="76667"/>
          <a:stretch>
            <a:fillRect/>
          </a:stretch>
        </p:blipFill>
        <p:spPr>
          <a:xfrm>
            <a:off x="4267200" y="1600200"/>
            <a:ext cx="666750" cy="2381250"/>
          </a:xfrm>
          <a:prstGeom prst="rect">
            <a:avLst/>
          </a:prstGeom>
        </p:spPr>
      </p:pic>
      <p:pic>
        <p:nvPicPr>
          <p:cNvPr id="16" name="Content Placeholder 11" descr="78504.jpg"/>
          <p:cNvPicPr>
            <a:picLocks noChangeAspect="1"/>
          </p:cNvPicPr>
          <p:nvPr/>
        </p:nvPicPr>
        <p:blipFill>
          <a:blip r:embed="rId2" cstate="print"/>
          <a:srcRect t="13216" r="76667"/>
          <a:stretch>
            <a:fillRect/>
          </a:stretch>
        </p:blipFill>
        <p:spPr>
          <a:xfrm>
            <a:off x="6324600" y="1524000"/>
            <a:ext cx="666750" cy="1828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057400" y="4495800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প্রথম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200" y="4267200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দ্বিতীয়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4800" y="3810000"/>
            <a:ext cx="1124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তৃতীয়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5400" y="3505200"/>
            <a:ext cx="976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চতুর্থ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48400" y="3276600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পঞ্চম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0" y="457200"/>
            <a:ext cx="4648200" cy="762000"/>
          </a:xfrm>
          <a:solidFill>
            <a:schemeClr val="accent5">
              <a:lumMod val="60000"/>
              <a:lumOff val="40000"/>
            </a:schemeClr>
          </a:solidFill>
          <a:ln w="28575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ডান দিক থেকে বলি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fisher-lovebirds-wallpap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1333"/>
          <a:stretch>
            <a:fillRect/>
          </a:stretch>
        </p:blipFill>
        <p:spPr>
          <a:xfrm>
            <a:off x="0" y="1371600"/>
            <a:ext cx="8305800" cy="4181475"/>
          </a:xfrm>
          <a:solidFill>
            <a:schemeClr val="bg1">
              <a:lumMod val="95000"/>
            </a:schemeClr>
          </a:solidFill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477000" y="5572780"/>
            <a:ext cx="814647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প্রথম 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70493" y="5572780"/>
            <a:ext cx="954107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দ্বিতীয়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5572780"/>
            <a:ext cx="915635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তৃতীয়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5562600"/>
            <a:ext cx="801823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চতুর্থ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fisher-lovebirds-wallpaper.jpg"/>
          <p:cNvPicPr>
            <a:picLocks noChangeAspect="1"/>
          </p:cNvPicPr>
          <p:nvPr/>
        </p:nvPicPr>
        <p:blipFill>
          <a:blip r:embed="rId2" cstate="print"/>
          <a:srcRect l="16000" t="44800" r="68000" b="6133"/>
          <a:stretch>
            <a:fillRect/>
          </a:stretch>
        </p:blipFill>
        <p:spPr>
          <a:xfrm>
            <a:off x="838200" y="3810000"/>
            <a:ext cx="914400" cy="1752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14400" y="5562600"/>
            <a:ext cx="873957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পঞ্চম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4495800" cy="914400"/>
          </a:xfrm>
          <a:solidFill>
            <a:schemeClr val="accent1">
              <a:lumMod val="20000"/>
              <a:lumOff val="80000"/>
            </a:schemeClr>
          </a:solidFill>
          <a:ln w="19050"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বাম দিক থেকে বলি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fisher-lovebirds-wallpap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H="1">
            <a:off x="685800" y="1752600"/>
            <a:ext cx="7848600" cy="4038600"/>
          </a:xfrm>
          <a:ln w="381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5" name="TextBox 4"/>
          <p:cNvSpPr txBox="1"/>
          <p:nvPr/>
        </p:nvSpPr>
        <p:spPr>
          <a:xfrm>
            <a:off x="2057400" y="5791200"/>
            <a:ext cx="726481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5791200"/>
            <a:ext cx="865943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5791200"/>
            <a:ext cx="915635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তৃতীয়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3377" y="5791200"/>
            <a:ext cx="801823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চতুর্থ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fisher-lovebirds-wallpaper.jpg"/>
          <p:cNvPicPr>
            <a:picLocks noChangeAspect="1"/>
          </p:cNvPicPr>
          <p:nvPr/>
        </p:nvPicPr>
        <p:blipFill>
          <a:blip r:embed="rId2" cstate="print"/>
          <a:srcRect l="11333" t="44800" r="68667" b="10400"/>
          <a:stretch>
            <a:fillRect/>
          </a:stretch>
        </p:blipFill>
        <p:spPr>
          <a:xfrm>
            <a:off x="7543800" y="4191000"/>
            <a:ext cx="1143000" cy="1600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0" y="5791200"/>
            <a:ext cx="962123" cy="523220"/>
          </a:xfrm>
          <a:prstGeom prst="rect">
            <a:avLst/>
          </a:prstGeom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পঞ্চম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8" grpId="1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2362200"/>
            <a:ext cx="5105400" cy="1676400"/>
          </a:xfrm>
        </p:spPr>
        <p:txBody>
          <a:bodyPr>
            <a:no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৪টি দলে ভাগ হয়ে বই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পৃষ্ঠা-৭৮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143000" y="1828800"/>
            <a:ext cx="5983288" cy="4876800"/>
          </a:xfr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143</Words>
  <Application>Microsoft Office PowerPoint</Application>
  <PresentationFormat>On-screen Show (4:3)</PresentationFormat>
  <Paragraphs>72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NikoshBAN</vt:lpstr>
      <vt:lpstr>Office Theme</vt:lpstr>
      <vt:lpstr>শুভেচ্ছা সকলকে </vt:lpstr>
      <vt:lpstr>শিক্ষক পরিচিতি </vt:lpstr>
      <vt:lpstr>PowerPoint Presentation</vt:lpstr>
      <vt:lpstr>পাঠ পরিচিতি </vt:lpstr>
      <vt:lpstr>শিখন ফল</vt:lpstr>
      <vt:lpstr>ছবিটি দেখি </vt:lpstr>
      <vt:lpstr>ডান দিক থেকে বলি  </vt:lpstr>
      <vt:lpstr>বাম দিক থেকে বলি  </vt:lpstr>
      <vt:lpstr> ৪টি দলে ভাগ হয়ে বই পড়   সাহিত্য বই পৃষ্ঠা-৭৮    </vt:lpstr>
      <vt:lpstr>সাজিয়ে বল </vt:lpstr>
      <vt:lpstr>মিল কর </vt:lpstr>
      <vt:lpstr>ক্রমবাচক সংখ্যা লিখ </vt:lpstr>
      <vt:lpstr>সকলকে 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সকলকে </dc:title>
  <dc:creator>PTI_DNJ</dc:creator>
  <cp:lastModifiedBy>DELL</cp:lastModifiedBy>
  <cp:revision>170</cp:revision>
  <dcterms:created xsi:type="dcterms:W3CDTF">2006-08-16T00:00:00Z</dcterms:created>
  <dcterms:modified xsi:type="dcterms:W3CDTF">2020-02-29T14:06:28Z</dcterms:modified>
</cp:coreProperties>
</file>