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1" r:id="rId5"/>
    <p:sldId id="264" r:id="rId6"/>
    <p:sldId id="269" r:id="rId7"/>
    <p:sldId id="263" r:id="rId8"/>
    <p:sldId id="270" r:id="rId9"/>
    <p:sldId id="262" r:id="rId10"/>
    <p:sldId id="27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0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5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0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3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7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5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B184-8735-484A-A912-7AEF51127D57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0C05-0864-4214-9E89-189A2615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1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69273"/>
            <a:ext cx="487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bn-BD" sz="7200" b="1" i="0" u="none" strike="noStrike" kern="0" cap="none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715" y="5791200"/>
            <a:ext cx="7853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b="1" cap="none" spc="0" dirty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লাল</a:t>
            </a:r>
            <a:r>
              <a:rPr lang="en-US" sz="4400" b="1" cap="none" spc="0" dirty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রজনীগন্ধা</a:t>
            </a:r>
            <a:r>
              <a:rPr lang="en-US" sz="4400" b="1" cap="none" spc="0" dirty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</a:t>
            </a:r>
            <a:r>
              <a:rPr lang="bn-BD" sz="4400" b="1" cap="none" spc="0" dirty="0">
                <a:ln w="11430">
                  <a:solidFill>
                    <a:srgbClr val="FFC00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গোলাপের শুভেচ্ছা</a:t>
            </a:r>
            <a:endParaRPr lang="en-US" sz="4400" b="1" cap="none" spc="0" dirty="0">
              <a:ln w="11430">
                <a:solidFill>
                  <a:srgbClr val="FFC00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763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14600" y="46672"/>
            <a:ext cx="4343400" cy="1705928"/>
            <a:chOff x="2514600" y="46672"/>
            <a:chExt cx="4343400" cy="1705928"/>
          </a:xfrm>
        </p:grpSpPr>
        <p:sp>
          <p:nvSpPr>
            <p:cNvPr id="5" name="Rounded Rectangle 1"/>
            <p:cNvSpPr/>
            <p:nvPr/>
          </p:nvSpPr>
          <p:spPr>
            <a:xfrm>
              <a:off x="2514600" y="215900"/>
              <a:ext cx="4343400" cy="1536700"/>
            </a:xfrm>
            <a:custGeom>
              <a:avLst/>
              <a:gdLst>
                <a:gd name="connsiteX0" fmla="*/ 0 w 3048000"/>
                <a:gd name="connsiteY0" fmla="*/ 177804 h 1066800"/>
                <a:gd name="connsiteX1" fmla="*/ 177804 w 3048000"/>
                <a:gd name="connsiteY1" fmla="*/ 0 h 1066800"/>
                <a:gd name="connsiteX2" fmla="*/ 2870196 w 3048000"/>
                <a:gd name="connsiteY2" fmla="*/ 0 h 1066800"/>
                <a:gd name="connsiteX3" fmla="*/ 3048000 w 3048000"/>
                <a:gd name="connsiteY3" fmla="*/ 177804 h 1066800"/>
                <a:gd name="connsiteX4" fmla="*/ 3048000 w 3048000"/>
                <a:gd name="connsiteY4" fmla="*/ 888996 h 1066800"/>
                <a:gd name="connsiteX5" fmla="*/ 2870196 w 3048000"/>
                <a:gd name="connsiteY5" fmla="*/ 1066800 h 1066800"/>
                <a:gd name="connsiteX6" fmla="*/ 177804 w 3048000"/>
                <a:gd name="connsiteY6" fmla="*/ 1066800 h 1066800"/>
                <a:gd name="connsiteX7" fmla="*/ 0 w 3048000"/>
                <a:gd name="connsiteY7" fmla="*/ 888996 h 1066800"/>
                <a:gd name="connsiteX8" fmla="*/ 0 w 3048000"/>
                <a:gd name="connsiteY8" fmla="*/ 177804 h 1066800"/>
                <a:gd name="connsiteX0" fmla="*/ 0 w 3048000"/>
                <a:gd name="connsiteY0" fmla="*/ 177804 h 1536727"/>
                <a:gd name="connsiteX1" fmla="*/ 177804 w 3048000"/>
                <a:gd name="connsiteY1" fmla="*/ 0 h 1536727"/>
                <a:gd name="connsiteX2" fmla="*/ 2870196 w 3048000"/>
                <a:gd name="connsiteY2" fmla="*/ 0 h 1536727"/>
                <a:gd name="connsiteX3" fmla="*/ 3048000 w 3048000"/>
                <a:gd name="connsiteY3" fmla="*/ 177804 h 1536727"/>
                <a:gd name="connsiteX4" fmla="*/ 3048000 w 3048000"/>
                <a:gd name="connsiteY4" fmla="*/ 888996 h 1536727"/>
                <a:gd name="connsiteX5" fmla="*/ 2870196 w 3048000"/>
                <a:gd name="connsiteY5" fmla="*/ 1066800 h 1536727"/>
                <a:gd name="connsiteX6" fmla="*/ 1511300 w 3048000"/>
                <a:gd name="connsiteY6" fmla="*/ 1536700 h 1536727"/>
                <a:gd name="connsiteX7" fmla="*/ 177804 w 3048000"/>
                <a:gd name="connsiteY7" fmla="*/ 1066800 h 1536727"/>
                <a:gd name="connsiteX8" fmla="*/ 0 w 3048000"/>
                <a:gd name="connsiteY8" fmla="*/ 888996 h 1536727"/>
                <a:gd name="connsiteX9" fmla="*/ 0 w 3048000"/>
                <a:gd name="connsiteY9" fmla="*/ 177804 h 1536727"/>
                <a:gd name="connsiteX0" fmla="*/ 0 w 3048000"/>
                <a:gd name="connsiteY0" fmla="*/ 177804 h 1536727"/>
                <a:gd name="connsiteX1" fmla="*/ 177804 w 3048000"/>
                <a:gd name="connsiteY1" fmla="*/ 0 h 1536727"/>
                <a:gd name="connsiteX2" fmla="*/ 2870196 w 3048000"/>
                <a:gd name="connsiteY2" fmla="*/ 0 h 1536727"/>
                <a:gd name="connsiteX3" fmla="*/ 3048000 w 3048000"/>
                <a:gd name="connsiteY3" fmla="*/ 177804 h 1536727"/>
                <a:gd name="connsiteX4" fmla="*/ 3048000 w 3048000"/>
                <a:gd name="connsiteY4" fmla="*/ 888996 h 1536727"/>
                <a:gd name="connsiteX5" fmla="*/ 2870196 w 3048000"/>
                <a:gd name="connsiteY5" fmla="*/ 1066800 h 1536727"/>
                <a:gd name="connsiteX6" fmla="*/ 1511300 w 3048000"/>
                <a:gd name="connsiteY6" fmla="*/ 1536700 h 1536727"/>
                <a:gd name="connsiteX7" fmla="*/ 177804 w 3048000"/>
                <a:gd name="connsiteY7" fmla="*/ 1066800 h 1536727"/>
                <a:gd name="connsiteX8" fmla="*/ 0 w 3048000"/>
                <a:gd name="connsiteY8" fmla="*/ 888996 h 1536727"/>
                <a:gd name="connsiteX9" fmla="*/ 0 w 3048000"/>
                <a:gd name="connsiteY9" fmla="*/ 177804 h 1536727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  <a:gd name="connsiteX0" fmla="*/ 0 w 3048000"/>
                <a:gd name="connsiteY0" fmla="*/ 177804 h 1536700"/>
                <a:gd name="connsiteX1" fmla="*/ 177804 w 3048000"/>
                <a:gd name="connsiteY1" fmla="*/ 0 h 1536700"/>
                <a:gd name="connsiteX2" fmla="*/ 2870196 w 3048000"/>
                <a:gd name="connsiteY2" fmla="*/ 0 h 1536700"/>
                <a:gd name="connsiteX3" fmla="*/ 3048000 w 3048000"/>
                <a:gd name="connsiteY3" fmla="*/ 177804 h 1536700"/>
                <a:gd name="connsiteX4" fmla="*/ 3048000 w 3048000"/>
                <a:gd name="connsiteY4" fmla="*/ 888996 h 1536700"/>
                <a:gd name="connsiteX5" fmla="*/ 2870196 w 3048000"/>
                <a:gd name="connsiteY5" fmla="*/ 1066800 h 1536700"/>
                <a:gd name="connsiteX6" fmla="*/ 1511300 w 3048000"/>
                <a:gd name="connsiteY6" fmla="*/ 1536700 h 1536700"/>
                <a:gd name="connsiteX7" fmla="*/ 177804 w 3048000"/>
                <a:gd name="connsiteY7" fmla="*/ 1066800 h 1536700"/>
                <a:gd name="connsiteX8" fmla="*/ 0 w 3048000"/>
                <a:gd name="connsiteY8" fmla="*/ 888996 h 1536700"/>
                <a:gd name="connsiteX9" fmla="*/ 0 w 3048000"/>
                <a:gd name="connsiteY9" fmla="*/ 177804 h 153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8000" h="1536700">
                  <a:moveTo>
                    <a:pt x="0" y="177804"/>
                  </a:moveTo>
                  <a:cubicBezTo>
                    <a:pt x="0" y="79606"/>
                    <a:pt x="79606" y="0"/>
                    <a:pt x="177804" y="0"/>
                  </a:cubicBezTo>
                  <a:lnTo>
                    <a:pt x="2870196" y="0"/>
                  </a:lnTo>
                  <a:cubicBezTo>
                    <a:pt x="2968394" y="0"/>
                    <a:pt x="3048000" y="79606"/>
                    <a:pt x="3048000" y="177804"/>
                  </a:cubicBezTo>
                  <a:lnTo>
                    <a:pt x="3048000" y="888996"/>
                  </a:lnTo>
                  <a:cubicBezTo>
                    <a:pt x="3048000" y="987194"/>
                    <a:pt x="2968394" y="1066800"/>
                    <a:pt x="2870196" y="1066800"/>
                  </a:cubicBezTo>
                  <a:cubicBezTo>
                    <a:pt x="2421464" y="1062567"/>
                    <a:pt x="1538258" y="461433"/>
                    <a:pt x="1511300" y="1536700"/>
                  </a:cubicBezTo>
                  <a:cubicBezTo>
                    <a:pt x="1518653" y="397933"/>
                    <a:pt x="626536" y="1062567"/>
                    <a:pt x="177804" y="1066800"/>
                  </a:cubicBezTo>
                  <a:cubicBezTo>
                    <a:pt x="79606" y="1066800"/>
                    <a:pt x="0" y="987194"/>
                    <a:pt x="0" y="888996"/>
                  </a:cubicBezTo>
                  <a:lnTo>
                    <a:pt x="0" y="17780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05200" y="46672"/>
              <a:ext cx="25908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7200" dirty="0">
                  <a:latin typeface="NikoshBAN" pitchFamily="2" charset="0"/>
                  <a:cs typeface="NikoshBAN" pitchFamily="2" charset="0"/>
                </a:rPr>
                <a:t>মূল্যায়ণ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943100" y="1828800"/>
            <a:ext cx="48768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স্নায়ু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কয়প্রকার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bn-BD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932093"/>
            <a:ext cx="6731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২ প্রকার (খ) ৩ প্রকার (গ) ৪ প্রকার (ঘ) ৫ প্রকার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97865" y="4267200"/>
            <a:ext cx="5557157" cy="838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ডেন্ড্রন+অ্যাক্সন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bn-BD" sz="2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5446693"/>
            <a:ext cx="61341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সংন্যাস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সিন্যাপ্স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(গ) হ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ংসান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ডেন্ড্রাইট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9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8001000" cy="579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-942439"/>
            <a:ext cx="7086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16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5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FD2C-75BD-F141-A72B-266418BA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শিক্ষক পরিচিতি 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1956EFB-0589-5647-A9D1-493BFD022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6354"/>
            <a:ext cx="8254586" cy="463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6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3CE3-A4F0-B541-B24D-C0AC44898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শিখনফলঃ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588AAB7-0FA6-E444-BE6A-42914532C86F}"/>
              </a:ext>
            </a:extLst>
          </p:cNvPr>
          <p:cNvSpPr/>
          <p:nvPr/>
        </p:nvSpPr>
        <p:spPr>
          <a:xfrm>
            <a:off x="1306285" y="1537607"/>
            <a:ext cx="6504215" cy="387803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এই পাঠ শেষে শিক্ষার্থীরা </a:t>
            </a:r>
          </a:p>
          <a:p>
            <a:pPr algn="ctr"/>
            <a:r>
              <a:rPr lang="en-US" b="1"/>
              <a:t>স্নায়ুকোষের ( নিউরন )  গঠন ও কার্যাবলি ব্যাখ্যা করতে পারবে।         </a:t>
            </a:r>
          </a:p>
        </p:txBody>
      </p:sp>
    </p:spTree>
    <p:extLst>
      <p:ext uri="{BB962C8B-B14F-4D97-AF65-F5344CB8AC3E}">
        <p14:creationId xmlns:p14="http://schemas.microsoft.com/office/powerpoint/2010/main" val="401833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0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5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4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464403"/>
            <a:ext cx="35052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2286000"/>
            <a:ext cx="57912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মস্তিষ্কের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নাম কি?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1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381000"/>
            <a:ext cx="4495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জোড়ায় কাজ</a:t>
            </a:r>
            <a:r>
              <a:rPr lang="bn-BD" sz="32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সময়ঃ১৫মি</a:t>
            </a:r>
            <a:endParaRPr lang="en-US" sz="28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" y="2362200"/>
            <a:ext cx="8915400" cy="914400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স্নায়ুকোষগুলি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bn-BD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0"/>
            <a:ext cx="10896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144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শিক্ষক পরিচিতি  </vt:lpstr>
      <vt:lpstr>শিখনফলঃ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Joy</dc:creator>
  <cp:lastModifiedBy>farhana tasmin</cp:lastModifiedBy>
  <cp:revision>12</cp:revision>
  <dcterms:created xsi:type="dcterms:W3CDTF">2019-12-11T06:41:11Z</dcterms:created>
  <dcterms:modified xsi:type="dcterms:W3CDTF">2020-02-29T12:17:59Z</dcterms:modified>
</cp:coreProperties>
</file>