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3" r:id="rId9"/>
    <p:sldId id="280" r:id="rId10"/>
    <p:sldId id="279" r:id="rId11"/>
    <p:sldId id="278" r:id="rId12"/>
    <p:sldId id="277" r:id="rId13"/>
    <p:sldId id="276" r:id="rId14"/>
    <p:sldId id="275" r:id="rId15"/>
    <p:sldId id="269" r:id="rId16"/>
    <p:sldId id="273" r:id="rId17"/>
    <p:sldId id="270" r:id="rId18"/>
    <p:sldId id="27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2F3B9-95BD-4FD1-97BE-4D03D0CC0B41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9177B-09D0-4609-A2E0-CC241EEB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177B-09D0-4609-A2E0-CC241EEBB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85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9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5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4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7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8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92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5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3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0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6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2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3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177B-09D0-4609-A2E0-CC241EEBB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0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0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8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A9AD-0B47-4F2D-9C7E-085853329C85}" type="datetimeFigureOut">
              <a:rPr lang="en-US" smtClean="0"/>
              <a:t>29-Feb-20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35247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44" y="951705"/>
            <a:ext cx="464555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5760" y="5273040"/>
            <a:ext cx="3230880" cy="9541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 আমার এদেশ তোমার </a:t>
            </a:r>
          </a:p>
          <a:p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সবিশেষ মুজিবের ,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" y="2155092"/>
            <a:ext cx="3285953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59480" y="838200"/>
            <a:ext cx="504444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79" y="2173604"/>
            <a:ext cx="3670844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8" y="2177412"/>
            <a:ext cx="3452164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4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5760" y="5318760"/>
            <a:ext cx="2667000" cy="954107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 অধিক মুক্তিপাগল 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 শহিদের।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1605280"/>
            <a:ext cx="5858445" cy="342392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0" y="62484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3360" y="701040"/>
            <a:ext cx="3992880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14800" y="71628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সরবপাঠ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04360" y="76200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520" y="5617220"/>
            <a:ext cx="803148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268" y="1354126"/>
            <a:ext cx="445008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 জেনে নেই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6037" y="3029130"/>
            <a:ext cx="5708766" cy="37856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– শুরু</a:t>
            </a:r>
          </a:p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মুক্তি- বন্দি </a:t>
            </a:r>
          </a:p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মরা- বাঁচা </a:t>
            </a:r>
          </a:p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নবীন- প্রবীণ  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773" y="2186503"/>
            <a:ext cx="444057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,মুক্তি, মরা, নবীন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3208" y="175953"/>
            <a:ext cx="388620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7680" y="647730"/>
            <a:ext cx="364236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020" y="1652974"/>
            <a:ext cx="728472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 ঠিক শব্দটি লিখি।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769" y="2823617"/>
            <a:ext cx="726948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ফিরোজা রুপালী রুপের নেই তো ------।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769" y="3941929"/>
            <a:ext cx="720377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------------------তোমাকে শোনাই ছড়া।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9769" y="5027940"/>
            <a:ext cx="728472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এদেশ ---------------এদেশ ----------------- 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সবিশেষ ---------------- ।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9291" y="3841864"/>
            <a:ext cx="1463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750" y="4904104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9230" y="4904104"/>
            <a:ext cx="16992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5081" y="5289550"/>
            <a:ext cx="1714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5258" y="2676704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5265" y="2660139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40" y="716280"/>
            <a:ext cx="437388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039" y="3078480"/>
            <a:ext cx="635785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সোনা্র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19" y="4236720"/>
            <a:ext cx="575240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349240"/>
            <a:ext cx="393192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নবীন যাত্রী কারা?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3360" y="762000"/>
            <a:ext cx="364236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501" y="2872274"/>
            <a:ext cx="7165571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বাংলাদেশ  সম্পর্কে পাঁচটি বাক্য লি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16"/>
            <a:ext cx="12192000" cy="69595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9931" y="282633"/>
            <a:ext cx="28803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1" y="0"/>
            <a:ext cx="10229905" cy="68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655" y="721898"/>
            <a:ext cx="332071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0104" y="3879116"/>
            <a:ext cx="501189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শ্রেণী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81" y="3879116"/>
            <a:ext cx="5985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77240"/>
            <a:ext cx="330708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128" y="1859280"/>
            <a:ext cx="62351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মানুষটি কে 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834640"/>
            <a:ext cx="62179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সম্পর্কে আমরা কোন গল্প পড়েছি?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8128" y="3916680"/>
            <a:ext cx="62351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 আমরা কী নামে ডাকি?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059680"/>
            <a:ext cx="62179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খোকাকে নিয়ে একটি কবিতা পড়ব।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" y="2151667"/>
            <a:ext cx="3755581" cy="3607982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60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2" y="1565564"/>
            <a:ext cx="51261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4618" y="2786118"/>
            <a:ext cx="8595360" cy="6093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36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3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২.১.২ </a:t>
            </a:r>
            <a:r>
              <a:rPr lang="en-US" sz="336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3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3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ছন্দে </a:t>
            </a:r>
            <a:r>
              <a:rPr lang="bn-BD" sz="33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36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4618" y="3813777"/>
            <a:ext cx="859536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6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২.১.৪</a:t>
            </a:r>
            <a:r>
              <a:rPr lang="en-US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BD" sz="336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4617" y="4878369"/>
            <a:ext cx="9767456" cy="609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লেখাঃ ২.৩.২ পঠিত </a:t>
            </a:r>
            <a:r>
              <a:rPr lang="bn-BD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bn-BD" sz="336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 উত্তর শুদ্ধভাবে লিখতে পারবে।</a:t>
            </a:r>
            <a:endParaRPr lang="en-US" sz="336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4618" y="1837281"/>
            <a:ext cx="859536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২.১.৪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9491" y="180109"/>
            <a:ext cx="374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4008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3093" y="5680158"/>
            <a:ext cx="3421380" cy="954107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  -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1529195"/>
            <a:ext cx="3200833" cy="4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20435" y="5287795"/>
            <a:ext cx="3489960" cy="954107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রুপের নেই তো শেষ ।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12" y="1488668"/>
            <a:ext cx="2591175" cy="167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4" y="1512431"/>
            <a:ext cx="2591175" cy="1632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80" y="3430442"/>
            <a:ext cx="2619035" cy="179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124200" y="624840"/>
            <a:ext cx="5044440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33" y="3331845"/>
            <a:ext cx="260459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90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7540" y="5304652"/>
            <a:ext cx="4366260" cy="954107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 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নবিন যাত্রী তোমাকে শোনাই ছড়া।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9" y="1605526"/>
            <a:ext cx="2492458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530368"/>
            <a:ext cx="2457340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1" y="3652376"/>
            <a:ext cx="2457339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3622834"/>
            <a:ext cx="2492458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48000" y="624840"/>
            <a:ext cx="5044440" cy="707886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297</Words>
  <Application>Microsoft Office PowerPoint</Application>
  <PresentationFormat>Widescreen</PresentationFormat>
  <Paragraphs>82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SHAHAB UDDIN</dc:creator>
  <cp:lastModifiedBy>ismail - [2010]</cp:lastModifiedBy>
  <cp:revision>175</cp:revision>
  <dcterms:created xsi:type="dcterms:W3CDTF">2018-02-08T07:59:18Z</dcterms:created>
  <dcterms:modified xsi:type="dcterms:W3CDTF">2020-02-29T07:17:21Z</dcterms:modified>
</cp:coreProperties>
</file>