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B840B-B973-42D0-83DC-B4873E9C1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04BC30-73CE-4329-844C-39ECBB146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E3878-503A-4DFA-9515-1F5946F2D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61D3-35EE-4B8C-91D8-F10D17F523C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8F2D1-2D8E-40F2-8B57-9A6DFEDA5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C80D0-7702-41B6-8341-C15652D9E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D727-7C2F-408E-911B-C8DF528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9D773-3AE3-418C-8E7C-61365E14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86EFCE-1B0F-4A79-A15A-A7AAF0CAF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3B0D4-46E3-4284-AE40-AB1A2FD6A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61D3-35EE-4B8C-91D8-F10D17F523C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66AD0-185B-4588-9ACA-83812415F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F2DF2-0B4D-4EEF-9A0B-812129B6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D727-7C2F-408E-911B-C8DF528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9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4194A7-F8AD-4B33-B482-8F87DB4FE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E1F6C-1116-4549-88D6-83A7D2DA8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C773D-E78E-4AD5-B63B-93ACA9F2C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61D3-35EE-4B8C-91D8-F10D17F523C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8A15F-0E0B-4FC3-853A-F3966593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377F7-3B77-4681-8263-E3BEADA5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D727-7C2F-408E-911B-C8DF528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3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60BD3-A0D8-4156-942B-DDBF7A23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949AC-9A22-4C96-B03E-496F6C5AA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401AB-3BDF-4947-8024-5881EC56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61D3-35EE-4B8C-91D8-F10D17F523C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05FF4-1409-4C8F-9B80-22E7983B4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065F9-3896-42BC-B24A-D554C100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D727-7C2F-408E-911B-C8DF528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1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7CE6-6C57-4295-B803-66A9BBEB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0E72F-8065-4E8D-ADC6-913B4F5AD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A1D77-8E24-49FE-B074-2AFC6E75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61D3-35EE-4B8C-91D8-F10D17F523C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E6F66-5E0A-478E-86C1-C8F8F8F70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905E3-212A-4512-9B15-25867C0D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D727-7C2F-408E-911B-C8DF528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36EAA-FCFB-49DA-B694-FF157A44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6BFCE-3C69-491C-9593-69A861A9F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100B6-2F44-430C-AADC-61A8B0E17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A4C77-5EBA-4281-8008-BC85D9F3E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61D3-35EE-4B8C-91D8-F10D17F523C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BDE52-8F07-408C-8690-6260A913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0C071-4C23-4480-9DEC-14686372E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D727-7C2F-408E-911B-C8DF528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0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FE8D4-F0A1-471F-91C9-94DFA1283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FE7B9-D201-4652-A0DA-3EF4934C7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95A75-F94D-4417-91C7-A0EC4DAEE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BC71E-558B-4EDE-8BF6-E2DC481BC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DC211-9375-49EA-B573-FF64C9743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2D759C-6DD8-4B61-960F-1EB7133A7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61D3-35EE-4B8C-91D8-F10D17F523C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95AB1-7B13-4A10-B4F5-B2CEAFB84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00B30-BFDA-46FB-B462-82564589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D727-7C2F-408E-911B-C8DF528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379E-3ED0-42DE-8E9E-E4440490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6E73D-D0C1-4DAE-98D4-36C4DA48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61D3-35EE-4B8C-91D8-F10D17F523C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D78AC-4215-4868-84E0-08B77CC78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7F472-9E2D-4CA5-B0F1-395BD493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D727-7C2F-408E-911B-C8DF528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6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CE2DC1-B005-456C-88E8-CBB5D907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61D3-35EE-4B8C-91D8-F10D17F523C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D85B3-E002-46F1-A8E3-3D4FC9AD0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4D95C-8F93-4577-A6D4-23FB2D18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D727-7C2F-408E-911B-C8DF528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7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2FC2-8797-4A21-AABD-71794E4B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2B534-0228-4C60-8D87-48DB100FB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C6D96-1C2F-4213-9534-946667202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43B0B-E2CF-47BC-A449-EC1451500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61D3-35EE-4B8C-91D8-F10D17F523C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3D68A-E08A-4E11-A0BD-CB8A1A7A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3B26D-6818-4026-BD34-D0499942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D727-7C2F-408E-911B-C8DF528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4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05C3-609F-4C80-9C72-8F7366F5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9CB6C-CD26-41E5-9016-852154DDB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99EE1-4F6D-4B7B-A050-4A481BDB4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F0A77-8BB1-4CBA-8D74-C9D7BCB25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61D3-35EE-4B8C-91D8-F10D17F523C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5663D-AADA-460C-B14D-48899C884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1F97E-BFE4-42BD-A4BD-AAC459E2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D727-7C2F-408E-911B-C8DF528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3A2D6-3B96-4B2C-A87B-723ABD3ED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6D6FC-D220-45FC-AAAE-25E00E113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B1264-B471-46FC-A6E3-D105E4D2C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C61D3-35EE-4B8C-91D8-F10D17F523C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44F1D-C738-423E-9F81-4DB5B5AE8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5A076-1385-406A-8B46-8F45A0099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AD727-7C2F-408E-911B-C8DF528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3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A205C2-05C5-42FF-AB25-957E33568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5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F7BA11-2060-4E3B-99BA-DFF2026C04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54700"/>
            <a:ext cx="10515600" cy="946413"/>
          </a:xfrm>
          <a:prstGeom prst="rect">
            <a:avLst/>
          </a:prstGeom>
          <a:solidFill>
            <a:srgbClr val="FFC00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পাঠ থেকে খুঁজে বের কর।অর্থ বল।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FE4364-05FE-4C03-9ABB-49DFB54E80DE}"/>
              </a:ext>
            </a:extLst>
          </p:cNvPr>
          <p:cNvSpPr txBox="1"/>
          <p:nvPr/>
        </p:nvSpPr>
        <p:spPr>
          <a:xfrm>
            <a:off x="1610750" y="1887008"/>
            <a:ext cx="790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প্রতিবেশী-পড়শি,কাছাকাছি বাস করে যারা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EC6F1-0EB6-4503-92BB-B5EF3269F1C4}"/>
              </a:ext>
            </a:extLst>
          </p:cNvPr>
          <p:cNvSpPr txBox="1"/>
          <p:nvPr/>
        </p:nvSpPr>
        <p:spPr>
          <a:xfrm>
            <a:off x="1610750" y="2884845"/>
            <a:ext cx="797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চালাক- যার অনেক বুদ্ধি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D0E66-AF51-46DF-973E-8AE82FBEA88E}"/>
              </a:ext>
            </a:extLst>
          </p:cNvPr>
          <p:cNvSpPr txBox="1"/>
          <p:nvPr/>
        </p:nvSpPr>
        <p:spPr>
          <a:xfrm>
            <a:off x="1610750" y="3882682"/>
            <a:ext cx="7638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পালক -পাখির শরীর বা আবরণ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B9BBE-7892-495E-9B2A-42108B5E75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50831" y="534573"/>
            <a:ext cx="6006905" cy="10318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সরব পাঠ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E60D9-ED76-492C-9556-FA80CA759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68" y="2205493"/>
            <a:ext cx="6808829" cy="432191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0827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B4BAD3-976B-4C92-BDE5-A57B7B6C75B8}"/>
              </a:ext>
            </a:extLst>
          </p:cNvPr>
          <p:cNvSpPr txBox="1"/>
          <p:nvPr/>
        </p:nvSpPr>
        <p:spPr>
          <a:xfrm>
            <a:off x="2706741" y="240338"/>
            <a:ext cx="8133347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দলীয় কাজ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C10E8-3B7D-43B4-B0EE-B4C7B556443C}"/>
              </a:ext>
            </a:extLst>
          </p:cNvPr>
          <p:cNvSpPr txBox="1"/>
          <p:nvPr/>
        </p:nvSpPr>
        <p:spPr>
          <a:xfrm>
            <a:off x="2225842" y="1660359"/>
            <a:ext cx="8410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১.কিসের ডাকে ভোরে আমাদের ঘুম ভাঙ্গে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3167C-F624-45D4-8CFD-3D16FAB835EB}"/>
              </a:ext>
            </a:extLst>
          </p:cNvPr>
          <p:cNvSpPr txBox="1"/>
          <p:nvPr/>
        </p:nvSpPr>
        <p:spPr>
          <a:xfrm>
            <a:off x="2225843" y="2478505"/>
            <a:ext cx="4367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উত্তরঃপাখির ডাকে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7C9CC2-29A5-45F4-AB25-766C587E2E96}"/>
              </a:ext>
            </a:extLst>
          </p:cNvPr>
          <p:cNvSpPr txBox="1"/>
          <p:nvPr/>
        </p:nvSpPr>
        <p:spPr>
          <a:xfrm>
            <a:off x="2225842" y="3296651"/>
            <a:ext cx="8410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২.আমাদের খুব পরিচিত পাখির নাম বল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D4A2FB-0FFD-4877-B741-69F49697ADC0}"/>
              </a:ext>
            </a:extLst>
          </p:cNvPr>
          <p:cNvSpPr txBox="1"/>
          <p:nvPr/>
        </p:nvSpPr>
        <p:spPr>
          <a:xfrm>
            <a:off x="2225842" y="4163502"/>
            <a:ext cx="3982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কাক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58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013F7CB-3186-44BC-BF26-BD686A601E76}"/>
              </a:ext>
            </a:extLst>
          </p:cNvPr>
          <p:cNvSpPr txBox="1"/>
          <p:nvPr/>
        </p:nvSpPr>
        <p:spPr>
          <a:xfrm>
            <a:off x="4237892" y="356755"/>
            <a:ext cx="6701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03FDF7-9FE4-4228-9FFE-A84D7BD143FC}"/>
              </a:ext>
            </a:extLst>
          </p:cNvPr>
          <p:cNvSpPr txBox="1"/>
          <p:nvPr/>
        </p:nvSpPr>
        <p:spPr>
          <a:xfrm>
            <a:off x="2911642" y="2057400"/>
            <a:ext cx="723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(১)পাখি আমাদের কিভাবে উপকার করে?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D5E71F-6433-4698-ADBA-079BC40E5228}"/>
              </a:ext>
            </a:extLst>
          </p:cNvPr>
          <p:cNvSpPr txBox="1"/>
          <p:nvPr/>
        </p:nvSpPr>
        <p:spPr>
          <a:xfrm>
            <a:off x="3014003" y="3105834"/>
            <a:ext cx="658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(২)কাক সম্পর্কে ২টি বাক্য লিখ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110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D4A02A-A46E-4514-A0A6-3350DC913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83" y="1047749"/>
            <a:ext cx="9349663" cy="529289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1F4B22-AF6A-4BD0-9BDE-05C8F969B575}"/>
              </a:ext>
            </a:extLst>
          </p:cNvPr>
          <p:cNvSpPr txBox="1"/>
          <p:nvPr/>
        </p:nvSpPr>
        <p:spPr>
          <a:xfrm>
            <a:off x="1984083" y="890336"/>
            <a:ext cx="14689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chemeClr val="bg2"/>
                </a:solidFill>
              </a:rPr>
              <a:t>ধন্যবাদ</a:t>
            </a:r>
            <a:endParaRPr lang="en-US" sz="9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2EBE51-C992-4EA6-885E-0D8EEF28B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22" y="759323"/>
            <a:ext cx="7665182" cy="570868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CC68A5-9777-4623-A36C-EAB1B2F5B6BF}"/>
              </a:ext>
            </a:extLst>
          </p:cNvPr>
          <p:cNvSpPr/>
          <p:nvPr/>
        </p:nvSpPr>
        <p:spPr>
          <a:xfrm>
            <a:off x="5688677" y="3244334"/>
            <a:ext cx="814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/>
              <a:t>স্বাগতম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2CDEA0-2345-40A8-9B6C-C0956C2D1F61}"/>
              </a:ext>
            </a:extLst>
          </p:cNvPr>
          <p:cNvSpPr/>
          <p:nvPr/>
        </p:nvSpPr>
        <p:spPr>
          <a:xfrm>
            <a:off x="5688677" y="3244334"/>
            <a:ext cx="814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/>
              <a:t>স্বাগতম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8D8D81-930B-4765-8A08-65A9C7302EA7}"/>
              </a:ext>
            </a:extLst>
          </p:cNvPr>
          <p:cNvSpPr/>
          <p:nvPr/>
        </p:nvSpPr>
        <p:spPr>
          <a:xfrm>
            <a:off x="1505243" y="555279"/>
            <a:ext cx="59265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8800" dirty="0">
                <a:solidFill>
                  <a:prstClr val="white"/>
                </a:solidFill>
              </a:rPr>
              <a:t>স্বাগতম</a:t>
            </a:r>
            <a:endParaRPr lang="en-US" sz="8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7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BD2E49-BDD0-4FCA-9BD6-7C22740264BD}"/>
              </a:ext>
            </a:extLst>
          </p:cNvPr>
          <p:cNvSpPr txBox="1"/>
          <p:nvPr/>
        </p:nvSpPr>
        <p:spPr>
          <a:xfrm>
            <a:off x="3101232" y="688236"/>
            <a:ext cx="5362833" cy="1323439"/>
          </a:xfrm>
          <a:prstGeom prst="rect">
            <a:avLst/>
          </a:prstGeom>
          <a:solidFill>
            <a:srgbClr val="FFFF0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7436A-26CA-4AC7-847B-86319C71A393}"/>
              </a:ext>
            </a:extLst>
          </p:cNvPr>
          <p:cNvSpPr txBox="1"/>
          <p:nvPr/>
        </p:nvSpPr>
        <p:spPr>
          <a:xfrm>
            <a:off x="1633213" y="2728367"/>
            <a:ext cx="8298873" cy="2308324"/>
          </a:xfrm>
          <a:prstGeom prst="rect">
            <a:avLst/>
          </a:prstGeom>
          <a:solidFill>
            <a:srgbClr val="FFFF0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নামঃ   তানিয়া সুলতানা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পদবীঃ  প্রধান শিক্ষক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নামঃইন্দ্রকাঠী সঃ প্রাঃ বিদ্যালয়।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বরিশাল সদর, বরিশাল।                                   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6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24D6FA-7B05-4156-899B-D4E923A0538A}"/>
              </a:ext>
            </a:extLst>
          </p:cNvPr>
          <p:cNvSpPr txBox="1"/>
          <p:nvPr/>
        </p:nvSpPr>
        <p:spPr>
          <a:xfrm>
            <a:off x="1316181" y="803564"/>
            <a:ext cx="9407237" cy="52629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  বাংলা</a:t>
            </a:r>
          </a:p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 ৩য়</a:t>
            </a:r>
          </a:p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  পাখিদের কথা</a:t>
            </a:r>
          </a:p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পাঠ্যাংশঃরোজ সকালে...............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বাচ্চা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ফুটিয়ে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৩৫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০১/০৩/২০১৯</a:t>
            </a:r>
            <a:endParaRPr lang="bn-BD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6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38D41A-F9B6-4CFE-95AD-F83B29109D56}"/>
              </a:ext>
            </a:extLst>
          </p:cNvPr>
          <p:cNvSpPr txBox="1"/>
          <p:nvPr/>
        </p:nvSpPr>
        <p:spPr>
          <a:xfrm>
            <a:off x="1109456" y="288203"/>
            <a:ext cx="10753681" cy="46474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</a:rPr>
              <a:t>শিখনফল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শোনাঃ ১.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১.১.-বর্ণ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১.১.১.-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ঃ১.৪.২.-পাঠে ব্যবহ্রত বাক্য শ্রবন যোগ্য – স্পষ্ট স্বরে ও প্রমিত উচ্চারনে পড়তে পারবে।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লেখাঃ২.৩.৪.- গল্প সংশ্লিষ্ট প্রশ্নের উত্তর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20915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6F161E-78FF-4A90-A81D-A6D86E4CF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98" y="423370"/>
            <a:ext cx="5435330" cy="30056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63B2B20-08F1-44CE-A263-2ACEB2213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23185"/>
            <a:ext cx="4978075" cy="24336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4AA2614-FA56-449E-BCB4-D1F917D00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3370"/>
            <a:ext cx="4978075" cy="30056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61D62B-E363-44C4-8BAF-176DA54D8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98" y="4068473"/>
            <a:ext cx="5544499" cy="24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9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8A818-E364-46E8-BCDB-76F4A9484A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87379" y="1792705"/>
            <a:ext cx="7014410" cy="29038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</a:p>
          <a:p>
            <a:pPr lvl="3"/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পাখিদের কথা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30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F98C73-2467-4E4B-90FB-06D5B63D8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09320"/>
            <a:ext cx="8118388" cy="5594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B56B37-8AFD-436F-BF99-7A7FF33D0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384" y="1705231"/>
            <a:ext cx="3701591" cy="4791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889DA6-590B-4618-9E83-8BE29A326BD0}"/>
              </a:ext>
            </a:extLst>
          </p:cNvPr>
          <p:cNvSpPr txBox="1"/>
          <p:nvPr/>
        </p:nvSpPr>
        <p:spPr>
          <a:xfrm>
            <a:off x="3788853" y="471055"/>
            <a:ext cx="3886565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DC5811-D020-49D5-9C46-863C03D8B430}"/>
              </a:ext>
            </a:extLst>
          </p:cNvPr>
          <p:cNvSpPr txBox="1"/>
          <p:nvPr/>
        </p:nvSpPr>
        <p:spPr>
          <a:xfrm>
            <a:off x="2161309" y="471055"/>
            <a:ext cx="551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00405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3DD767-83BB-40D6-8493-38F316D69CE0}"/>
              </a:ext>
            </a:extLst>
          </p:cNvPr>
          <p:cNvSpPr txBox="1"/>
          <p:nvPr/>
        </p:nvSpPr>
        <p:spPr>
          <a:xfrm>
            <a:off x="2082016" y="544977"/>
            <a:ext cx="7287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গুলো চিনে নিই । যুক্তবর্ণ  দিয়ে তৈরি করা নতুন শব্দ পড়ি।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2AA73-0E6E-4D7D-ADBD-20081319777A}"/>
              </a:ext>
            </a:extLst>
          </p:cNvPr>
          <p:cNvSpPr txBox="1"/>
          <p:nvPr/>
        </p:nvSpPr>
        <p:spPr>
          <a:xfrm>
            <a:off x="572083" y="2501848"/>
            <a:ext cx="933157" cy="590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FBAF5D-8E4A-4568-9A8F-AD4624D5389D}"/>
              </a:ext>
            </a:extLst>
          </p:cNvPr>
          <p:cNvSpPr/>
          <p:nvPr/>
        </p:nvSpPr>
        <p:spPr>
          <a:xfrm>
            <a:off x="2114841" y="2575284"/>
            <a:ext cx="548640" cy="4018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DFCD92-63B5-43CA-9C44-41428403CF2A}"/>
              </a:ext>
            </a:extLst>
          </p:cNvPr>
          <p:cNvSpPr/>
          <p:nvPr/>
        </p:nvSpPr>
        <p:spPr>
          <a:xfrm>
            <a:off x="3664818" y="2545492"/>
            <a:ext cx="548640" cy="43168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42EE11-FBA1-4C5A-B49E-D444D627AFCA}"/>
              </a:ext>
            </a:extLst>
          </p:cNvPr>
          <p:cNvSpPr/>
          <p:nvPr/>
        </p:nvSpPr>
        <p:spPr>
          <a:xfrm>
            <a:off x="5251943" y="2501848"/>
            <a:ext cx="548640" cy="55928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845ADE-465D-4551-878F-11E4FE41ADED}"/>
              </a:ext>
            </a:extLst>
          </p:cNvPr>
          <p:cNvSpPr txBox="1"/>
          <p:nvPr/>
        </p:nvSpPr>
        <p:spPr>
          <a:xfrm>
            <a:off x="6715832" y="2435451"/>
            <a:ext cx="3165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শিক্ষক,ক্ষেত।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93BDBB-A07B-40A1-A194-4B33C25B04AF}"/>
              </a:ext>
            </a:extLst>
          </p:cNvPr>
          <p:cNvSpPr txBox="1"/>
          <p:nvPr/>
        </p:nvSpPr>
        <p:spPr>
          <a:xfrm>
            <a:off x="590843" y="3488788"/>
            <a:ext cx="112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45168E-A78D-4310-AC51-DB7D1A668F1C}"/>
              </a:ext>
            </a:extLst>
          </p:cNvPr>
          <p:cNvSpPr/>
          <p:nvPr/>
        </p:nvSpPr>
        <p:spPr>
          <a:xfrm>
            <a:off x="2114841" y="3488788"/>
            <a:ext cx="548640" cy="5077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BB2635-E309-4287-B785-8120CD326A29}"/>
              </a:ext>
            </a:extLst>
          </p:cNvPr>
          <p:cNvSpPr/>
          <p:nvPr/>
        </p:nvSpPr>
        <p:spPr>
          <a:xfrm>
            <a:off x="3637893" y="3527095"/>
            <a:ext cx="671615" cy="49866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A32EC2-5D81-4C48-9811-54777637BA96}"/>
              </a:ext>
            </a:extLst>
          </p:cNvPr>
          <p:cNvSpPr/>
          <p:nvPr/>
        </p:nvSpPr>
        <p:spPr>
          <a:xfrm>
            <a:off x="5285352" y="3587262"/>
            <a:ext cx="556846" cy="40189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B797F9-3ECD-4AFC-AF37-2A9492FB828E}"/>
              </a:ext>
            </a:extLst>
          </p:cNvPr>
          <p:cNvSpPr txBox="1"/>
          <p:nvPr/>
        </p:nvSpPr>
        <p:spPr>
          <a:xfrm>
            <a:off x="6766561" y="3587262"/>
            <a:ext cx="177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প্রকাণ্ড,ঠাণ্ডা।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557D19-EAE2-4F7D-B6D8-A8280225BD20}"/>
              </a:ext>
            </a:extLst>
          </p:cNvPr>
          <p:cNvSpPr txBox="1"/>
          <p:nvPr/>
        </p:nvSpPr>
        <p:spPr>
          <a:xfrm>
            <a:off x="590843" y="4501662"/>
            <a:ext cx="717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8E0397-D7BC-4EFC-BF03-CDA789BB87F0}"/>
              </a:ext>
            </a:extLst>
          </p:cNvPr>
          <p:cNvSpPr/>
          <p:nvPr/>
        </p:nvSpPr>
        <p:spPr>
          <a:xfrm>
            <a:off x="2082016" y="4489452"/>
            <a:ext cx="548640" cy="4018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288686-5756-494F-AD1D-1966CF3234DF}"/>
              </a:ext>
            </a:extLst>
          </p:cNvPr>
          <p:cNvSpPr/>
          <p:nvPr/>
        </p:nvSpPr>
        <p:spPr>
          <a:xfrm>
            <a:off x="3621410" y="4434147"/>
            <a:ext cx="548640" cy="40189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9D4094-9F88-4043-A5EF-69EF67E83FD8}"/>
              </a:ext>
            </a:extLst>
          </p:cNvPr>
          <p:cNvSpPr/>
          <p:nvPr/>
        </p:nvSpPr>
        <p:spPr>
          <a:xfrm>
            <a:off x="5326968" y="4434147"/>
            <a:ext cx="473615" cy="40189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CEAEF6-C19E-4477-976E-2EE8A3D4EF48}"/>
              </a:ext>
            </a:extLst>
          </p:cNvPr>
          <p:cNvSpPr txBox="1"/>
          <p:nvPr/>
        </p:nvSpPr>
        <p:spPr>
          <a:xfrm>
            <a:off x="6766561" y="4614203"/>
            <a:ext cx="216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প্রকান্ড,ঠান্ড।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D637BD-502F-48D6-91D5-9D06073FAE7D}"/>
              </a:ext>
            </a:extLst>
          </p:cNvPr>
          <p:cNvSpPr txBox="1"/>
          <p:nvPr/>
        </p:nvSpPr>
        <p:spPr>
          <a:xfrm>
            <a:off x="494713" y="5456599"/>
            <a:ext cx="112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বাচ্চা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DEF832-990F-424C-8D20-6298B9E2A38A}"/>
              </a:ext>
            </a:extLst>
          </p:cNvPr>
          <p:cNvSpPr/>
          <p:nvPr/>
        </p:nvSpPr>
        <p:spPr>
          <a:xfrm>
            <a:off x="2082016" y="5456599"/>
            <a:ext cx="548640" cy="4206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চ্চ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EEEE25-55DF-4FCC-AB9A-CAADE3EF8815}"/>
              </a:ext>
            </a:extLst>
          </p:cNvPr>
          <p:cNvSpPr/>
          <p:nvPr/>
        </p:nvSpPr>
        <p:spPr>
          <a:xfrm>
            <a:off x="3585095" y="5493759"/>
            <a:ext cx="548640" cy="40189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53582A-88C1-4DFB-BA47-3D51A6D448E3}"/>
              </a:ext>
            </a:extLst>
          </p:cNvPr>
          <p:cNvSpPr/>
          <p:nvPr/>
        </p:nvSpPr>
        <p:spPr>
          <a:xfrm>
            <a:off x="5289456" y="5456599"/>
            <a:ext cx="548640" cy="43169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E71103-BE0A-41DE-B27B-2EF801AFCAB2}"/>
              </a:ext>
            </a:extLst>
          </p:cNvPr>
          <p:cNvSpPr txBox="1"/>
          <p:nvPr/>
        </p:nvSpPr>
        <p:spPr>
          <a:xfrm>
            <a:off x="6893169" y="5584874"/>
            <a:ext cx="1645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চাচ্চু,গচ্চা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64B71E-C768-4A39-8842-8FE83C11FD25}"/>
              </a:ext>
            </a:extLst>
          </p:cNvPr>
          <p:cNvSpPr/>
          <p:nvPr/>
        </p:nvSpPr>
        <p:spPr>
          <a:xfrm>
            <a:off x="3197823" y="3427232"/>
            <a:ext cx="1482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6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92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233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শব্দগুলো পাঠ থেকে খুঁজে বের কর।অর্থ বল।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30</cp:revision>
  <dcterms:created xsi:type="dcterms:W3CDTF">2020-02-23T15:02:46Z</dcterms:created>
  <dcterms:modified xsi:type="dcterms:W3CDTF">2020-02-25T15:54:21Z</dcterms:modified>
</cp:coreProperties>
</file>