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2"/>
  </p:notesMasterIdLst>
  <p:sldIdLst>
    <p:sldId id="280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76" r:id="rId19"/>
    <p:sldId id="27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33CC"/>
    <a:srgbClr val="000066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A26AD-243F-423A-A264-DBA047E6F3D0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2B3B116-A4D2-431B-A0EF-885DCF6BE6DE}">
      <dgm:prSet phldrT="[Text]" custT="1"/>
      <dgm:spPr/>
      <dgm:t>
        <a:bodyPr/>
        <a:lstStyle/>
        <a:p>
          <a:r>
            <a: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পানির প্রাকৃতিক উৎস</a:t>
          </a:r>
          <a:endParaRPr lang="en-US" sz="28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01DCB9-5D72-4235-A02E-518B8BCB1645}" type="parTrans" cxnId="{55FA939F-F647-422B-9E5F-1F610CCAE8DB}">
      <dgm:prSet/>
      <dgm:spPr/>
      <dgm:t>
        <a:bodyPr/>
        <a:lstStyle/>
        <a:p>
          <a:endParaRPr lang="en-US"/>
        </a:p>
      </dgm:t>
    </dgm:pt>
    <dgm:pt modelId="{8224C492-387D-4144-8EBE-D022C5FEFFB9}" type="sibTrans" cxnId="{55FA939F-F647-422B-9E5F-1F610CCAE8DB}">
      <dgm:prSet/>
      <dgm:spPr/>
      <dgm:t>
        <a:bodyPr/>
        <a:lstStyle/>
        <a:p>
          <a:endParaRPr lang="en-US"/>
        </a:p>
      </dgm:t>
    </dgm:pt>
    <dgm:pt modelId="{26BC29E8-D903-4C1D-98BD-C34A096CB35E}">
      <dgm:prSet phldrT="[Text]" custT="1"/>
      <dgm:spPr/>
      <dgm:t>
        <a:bodyPr/>
        <a:lstStyle/>
        <a:p>
          <a:r>
            <a:rPr lang="bn-IN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r>
            <a:rPr lang="bn-IN" sz="23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3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0372BE-F267-4A09-8124-F5CD9B2CF2B8}" type="parTrans" cxnId="{04AA5083-05FA-47A8-A37D-2B16A0371723}">
      <dgm:prSet/>
      <dgm:spPr/>
      <dgm:t>
        <a:bodyPr/>
        <a:lstStyle/>
        <a:p>
          <a:endParaRPr lang="en-US"/>
        </a:p>
      </dgm:t>
    </dgm:pt>
    <dgm:pt modelId="{ACEDF267-73EF-408E-82C1-3B03F098D5C0}" type="sibTrans" cxnId="{04AA5083-05FA-47A8-A37D-2B16A0371723}">
      <dgm:prSet/>
      <dgm:spPr/>
      <dgm:t>
        <a:bodyPr/>
        <a:lstStyle/>
        <a:p>
          <a:endParaRPr lang="en-US"/>
        </a:p>
      </dgm:t>
    </dgm:pt>
    <dgm:pt modelId="{2D5D20A9-35E3-4443-9BFC-D5E15817BF30}">
      <dgm:prSet phldrT="[Text]" custT="1"/>
      <dgm:spPr/>
      <dgm:t>
        <a:bodyPr/>
        <a:lstStyle/>
        <a:p>
          <a:r>
            <a:rPr lang="bn-IN" sz="4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সমুদ্র</a:t>
          </a:r>
          <a:r>
            <a:rPr lang="bn-IN" sz="23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3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EEDDAD-A4B5-427A-9CBC-A60508D88539}" type="parTrans" cxnId="{785DA3D6-5454-4D83-B35A-FD77D3F15CF5}">
      <dgm:prSet/>
      <dgm:spPr/>
      <dgm:t>
        <a:bodyPr/>
        <a:lstStyle/>
        <a:p>
          <a:endParaRPr lang="en-US"/>
        </a:p>
      </dgm:t>
    </dgm:pt>
    <dgm:pt modelId="{D11410E8-23B6-467F-B3EA-523CDEBCD112}" type="sibTrans" cxnId="{785DA3D6-5454-4D83-B35A-FD77D3F15CF5}">
      <dgm:prSet/>
      <dgm:spPr/>
      <dgm:t>
        <a:bodyPr/>
        <a:lstStyle/>
        <a:p>
          <a:endParaRPr lang="en-US"/>
        </a:p>
      </dgm:t>
    </dgm:pt>
    <dgm:pt modelId="{92F8ECD2-DFA1-4D08-AEDC-6E8AFDBB6D14}">
      <dgm:prSet phldrT="[Text]" custT="1"/>
      <dgm:spPr/>
      <dgm:t>
        <a:bodyPr/>
        <a:lstStyle/>
        <a:p>
          <a:r>
            <a:rPr lang="bn-BD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নদী</a:t>
          </a:r>
          <a:r>
            <a:rPr lang="bn-IN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-নালা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D4A710-BC8A-40E2-AEB0-376349D23EE3}" type="parTrans" cxnId="{BC1DE2B4-0E87-4EA7-A495-04551B7CAE67}">
      <dgm:prSet/>
      <dgm:spPr/>
      <dgm:t>
        <a:bodyPr/>
        <a:lstStyle/>
        <a:p>
          <a:endParaRPr lang="en-US"/>
        </a:p>
      </dgm:t>
    </dgm:pt>
    <dgm:pt modelId="{B8DCEEC0-1D56-49BE-91EB-9807501A5EB6}" type="sibTrans" cxnId="{BC1DE2B4-0E87-4EA7-A495-04551B7CAE67}">
      <dgm:prSet/>
      <dgm:spPr/>
      <dgm:t>
        <a:bodyPr/>
        <a:lstStyle/>
        <a:p>
          <a:endParaRPr lang="en-US"/>
        </a:p>
      </dgm:t>
    </dgm:pt>
    <dgm:pt modelId="{CF483456-CE52-459F-A007-5C7FEFDFAF09}">
      <dgm:prSet phldrT="[Text]" custT="1"/>
      <dgm:spPr/>
      <dgm:t>
        <a:bodyPr/>
        <a:lstStyle/>
        <a:p>
          <a:r>
            <a:rPr lang="bn-IN" sz="3600" dirty="0" smtClean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খাল-বিল</a:t>
          </a:r>
          <a:endParaRPr lang="en-US" sz="3600" dirty="0">
            <a:solidFill>
              <a:srgbClr val="00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120C5-DA91-43CB-B95A-AEED9DDB2F79}" type="parTrans" cxnId="{206B15A6-C380-477E-8E9F-BB6BA57290D0}">
      <dgm:prSet/>
      <dgm:spPr/>
      <dgm:t>
        <a:bodyPr/>
        <a:lstStyle/>
        <a:p>
          <a:endParaRPr lang="en-US"/>
        </a:p>
      </dgm:t>
    </dgm:pt>
    <dgm:pt modelId="{472FB09A-6F3A-442F-85FE-665F8A33B159}" type="sibTrans" cxnId="{206B15A6-C380-477E-8E9F-BB6BA57290D0}">
      <dgm:prSet/>
      <dgm:spPr/>
      <dgm:t>
        <a:bodyPr/>
        <a:lstStyle/>
        <a:p>
          <a:endParaRPr lang="en-US"/>
        </a:p>
      </dgm:t>
    </dgm:pt>
    <dgm:pt modelId="{B4BBF6BA-D7F4-42B5-BA73-01BED188083C}" type="pres">
      <dgm:prSet presAssocID="{7ABA26AD-243F-423A-A264-DBA047E6F3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E77E37-3275-4543-8DB0-D6FB7E6320CD}" type="pres">
      <dgm:prSet presAssocID="{02B3B116-A4D2-431B-A0EF-885DCF6BE6DE}" presName="centerShape" presStyleLbl="node0" presStyleIdx="0" presStyleCnt="1"/>
      <dgm:spPr/>
      <dgm:t>
        <a:bodyPr/>
        <a:lstStyle/>
        <a:p>
          <a:endParaRPr lang="en-US"/>
        </a:p>
      </dgm:t>
    </dgm:pt>
    <dgm:pt modelId="{3B81B02E-88BA-4162-9CD6-CDDA97535B02}" type="pres">
      <dgm:prSet presAssocID="{950372BE-F267-4A09-8124-F5CD9B2CF2B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E6D49DD2-0F52-43D3-8387-493ECC804DC6}" type="pres">
      <dgm:prSet presAssocID="{950372BE-F267-4A09-8124-F5CD9B2CF2B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7133291-3E5B-473F-91DA-4E43F623789B}" type="pres">
      <dgm:prSet presAssocID="{26BC29E8-D903-4C1D-98BD-C34A096CB3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4BBEF-EADF-4BC5-BCCC-45EDC61BF4D4}" type="pres">
      <dgm:prSet presAssocID="{9EEEDDAD-A4B5-427A-9CBC-A60508D8853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3DA50CD6-09BB-4502-9CE4-8F3CF78A9F70}" type="pres">
      <dgm:prSet presAssocID="{9EEEDDAD-A4B5-427A-9CBC-A60508D8853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73D6553-B222-4CAC-B0D6-A549E71B0811}" type="pres">
      <dgm:prSet presAssocID="{2D5D20A9-35E3-4443-9BFC-D5E15817BF30}" presName="node" presStyleLbl="node1" presStyleIdx="1" presStyleCnt="4" custRadScaleRad="104363" custRadScaleInc="4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66E6B-9B39-4E62-9365-35120D456F0A}" type="pres">
      <dgm:prSet presAssocID="{95D4A710-BC8A-40E2-AEB0-376349D23EE3}" presName="parTrans" presStyleLbl="sibTrans2D1" presStyleIdx="2" presStyleCnt="4"/>
      <dgm:spPr/>
      <dgm:t>
        <a:bodyPr/>
        <a:lstStyle/>
        <a:p>
          <a:endParaRPr lang="en-US"/>
        </a:p>
      </dgm:t>
    </dgm:pt>
    <dgm:pt modelId="{9FBA5F81-2688-4CAF-9D50-F36C3029E616}" type="pres">
      <dgm:prSet presAssocID="{95D4A710-BC8A-40E2-AEB0-376349D23EE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B5BD8FF-F927-40B5-A2DA-9ECFA714148C}" type="pres">
      <dgm:prSet presAssocID="{92F8ECD2-DFA1-4D08-AEDC-6E8AFDBB6D14}" presName="node" presStyleLbl="node1" presStyleIdx="2" presStyleCnt="4" custRadScaleRad="96846" custRadScaleInc="15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52AAD-FA2C-47C9-A9CD-8AD1E0E6C068}" type="pres">
      <dgm:prSet presAssocID="{DEC120C5-DA91-43CB-B95A-AEED9DDB2F7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39F77CD-D3DC-4564-B3FE-ADD5BCF6A404}" type="pres">
      <dgm:prSet presAssocID="{DEC120C5-DA91-43CB-B95A-AEED9DDB2F7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069435A-3356-4FBC-8867-84B298D50439}" type="pres">
      <dgm:prSet presAssocID="{CF483456-CE52-459F-A007-5C7FEFDFAF09}" presName="node" presStyleLbl="node1" presStyleIdx="3" presStyleCnt="4" custScaleX="108120" custRadScaleRad="109938" custRadScaleInc="1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238045-369F-47C9-85AE-622BD95A1CCC}" type="presOf" srcId="{CF483456-CE52-459F-A007-5C7FEFDFAF09}" destId="{B069435A-3356-4FBC-8867-84B298D50439}" srcOrd="0" destOrd="0" presId="urn:microsoft.com/office/officeart/2005/8/layout/radial5"/>
    <dgm:cxn modelId="{655EDEB8-A397-4628-965D-1C3B0F8A3B8A}" type="presOf" srcId="{DEC120C5-DA91-43CB-B95A-AEED9DDB2F79}" destId="{039F77CD-D3DC-4564-B3FE-ADD5BCF6A404}" srcOrd="1" destOrd="0" presId="urn:microsoft.com/office/officeart/2005/8/layout/radial5"/>
    <dgm:cxn modelId="{1E583B49-6F8C-4536-B107-CE3CEFD12066}" type="presOf" srcId="{950372BE-F267-4A09-8124-F5CD9B2CF2B8}" destId="{E6D49DD2-0F52-43D3-8387-493ECC804DC6}" srcOrd="1" destOrd="0" presId="urn:microsoft.com/office/officeart/2005/8/layout/radial5"/>
    <dgm:cxn modelId="{00477206-1897-4261-9295-0A0DFFF75952}" type="presOf" srcId="{92F8ECD2-DFA1-4D08-AEDC-6E8AFDBB6D14}" destId="{DB5BD8FF-F927-40B5-A2DA-9ECFA714148C}" srcOrd="0" destOrd="0" presId="urn:microsoft.com/office/officeart/2005/8/layout/radial5"/>
    <dgm:cxn modelId="{B71BA966-B76B-4E40-955A-46002C945AC4}" type="presOf" srcId="{7ABA26AD-243F-423A-A264-DBA047E6F3D0}" destId="{B4BBF6BA-D7F4-42B5-BA73-01BED188083C}" srcOrd="0" destOrd="0" presId="urn:microsoft.com/office/officeart/2005/8/layout/radial5"/>
    <dgm:cxn modelId="{A756225F-BD93-4B93-8C3C-B4DF98611385}" type="presOf" srcId="{950372BE-F267-4A09-8124-F5CD9B2CF2B8}" destId="{3B81B02E-88BA-4162-9CD6-CDDA97535B02}" srcOrd="0" destOrd="0" presId="urn:microsoft.com/office/officeart/2005/8/layout/radial5"/>
    <dgm:cxn modelId="{24F98EDE-9D7D-401B-805B-A5244B2FB7C5}" type="presOf" srcId="{95D4A710-BC8A-40E2-AEB0-376349D23EE3}" destId="{9FBA5F81-2688-4CAF-9D50-F36C3029E616}" srcOrd="1" destOrd="0" presId="urn:microsoft.com/office/officeart/2005/8/layout/radial5"/>
    <dgm:cxn modelId="{BC1DE2B4-0E87-4EA7-A495-04551B7CAE67}" srcId="{02B3B116-A4D2-431B-A0EF-885DCF6BE6DE}" destId="{92F8ECD2-DFA1-4D08-AEDC-6E8AFDBB6D14}" srcOrd="2" destOrd="0" parTransId="{95D4A710-BC8A-40E2-AEB0-376349D23EE3}" sibTransId="{B8DCEEC0-1D56-49BE-91EB-9807501A5EB6}"/>
    <dgm:cxn modelId="{6976CFBF-5293-4930-9578-3E424DB3620C}" type="presOf" srcId="{02B3B116-A4D2-431B-A0EF-885DCF6BE6DE}" destId="{C5E77E37-3275-4543-8DB0-D6FB7E6320CD}" srcOrd="0" destOrd="0" presId="urn:microsoft.com/office/officeart/2005/8/layout/radial5"/>
    <dgm:cxn modelId="{820B225B-111A-427D-90AD-0DD750C0F98F}" type="presOf" srcId="{9EEEDDAD-A4B5-427A-9CBC-A60508D88539}" destId="{3DA50CD6-09BB-4502-9CE4-8F3CF78A9F70}" srcOrd="1" destOrd="0" presId="urn:microsoft.com/office/officeart/2005/8/layout/radial5"/>
    <dgm:cxn modelId="{287BF3A5-2809-4FF0-9C18-8F7025F4B3D6}" type="presOf" srcId="{DEC120C5-DA91-43CB-B95A-AEED9DDB2F79}" destId="{40852AAD-FA2C-47C9-A9CD-8AD1E0E6C068}" srcOrd="0" destOrd="0" presId="urn:microsoft.com/office/officeart/2005/8/layout/radial5"/>
    <dgm:cxn modelId="{652D7569-9441-43D6-B8DF-AB92EB49D8C2}" type="presOf" srcId="{95D4A710-BC8A-40E2-AEB0-376349D23EE3}" destId="{CAB66E6B-9B39-4E62-9365-35120D456F0A}" srcOrd="0" destOrd="0" presId="urn:microsoft.com/office/officeart/2005/8/layout/radial5"/>
    <dgm:cxn modelId="{5C001DA1-D520-41FB-9F41-747315201A90}" type="presOf" srcId="{9EEEDDAD-A4B5-427A-9CBC-A60508D88539}" destId="{C404BBEF-EADF-4BC5-BCCC-45EDC61BF4D4}" srcOrd="0" destOrd="0" presId="urn:microsoft.com/office/officeart/2005/8/layout/radial5"/>
    <dgm:cxn modelId="{04AA5083-05FA-47A8-A37D-2B16A0371723}" srcId="{02B3B116-A4D2-431B-A0EF-885DCF6BE6DE}" destId="{26BC29E8-D903-4C1D-98BD-C34A096CB35E}" srcOrd="0" destOrd="0" parTransId="{950372BE-F267-4A09-8124-F5CD9B2CF2B8}" sibTransId="{ACEDF267-73EF-408E-82C1-3B03F098D5C0}"/>
    <dgm:cxn modelId="{FA67CB1A-817E-44C6-9B6C-21FD91F860F3}" type="presOf" srcId="{26BC29E8-D903-4C1D-98BD-C34A096CB35E}" destId="{67133291-3E5B-473F-91DA-4E43F623789B}" srcOrd="0" destOrd="0" presId="urn:microsoft.com/office/officeart/2005/8/layout/radial5"/>
    <dgm:cxn modelId="{FBE27879-9FE4-43F5-909A-5B17746D4CC9}" type="presOf" srcId="{2D5D20A9-35E3-4443-9BFC-D5E15817BF30}" destId="{A73D6553-B222-4CAC-B0D6-A549E71B0811}" srcOrd="0" destOrd="0" presId="urn:microsoft.com/office/officeart/2005/8/layout/radial5"/>
    <dgm:cxn modelId="{785DA3D6-5454-4D83-B35A-FD77D3F15CF5}" srcId="{02B3B116-A4D2-431B-A0EF-885DCF6BE6DE}" destId="{2D5D20A9-35E3-4443-9BFC-D5E15817BF30}" srcOrd="1" destOrd="0" parTransId="{9EEEDDAD-A4B5-427A-9CBC-A60508D88539}" sibTransId="{D11410E8-23B6-467F-B3EA-523CDEBCD112}"/>
    <dgm:cxn modelId="{206B15A6-C380-477E-8E9F-BB6BA57290D0}" srcId="{02B3B116-A4D2-431B-A0EF-885DCF6BE6DE}" destId="{CF483456-CE52-459F-A007-5C7FEFDFAF09}" srcOrd="3" destOrd="0" parTransId="{DEC120C5-DA91-43CB-B95A-AEED9DDB2F79}" sibTransId="{472FB09A-6F3A-442F-85FE-665F8A33B159}"/>
    <dgm:cxn modelId="{55FA939F-F647-422B-9E5F-1F610CCAE8DB}" srcId="{7ABA26AD-243F-423A-A264-DBA047E6F3D0}" destId="{02B3B116-A4D2-431B-A0EF-885DCF6BE6DE}" srcOrd="0" destOrd="0" parTransId="{9201DCB9-5D72-4235-A02E-518B8BCB1645}" sibTransId="{8224C492-387D-4144-8EBE-D022C5FEFFB9}"/>
    <dgm:cxn modelId="{47DACCE0-CFD9-4A33-B626-A809A07522E5}" type="presParOf" srcId="{B4BBF6BA-D7F4-42B5-BA73-01BED188083C}" destId="{C5E77E37-3275-4543-8DB0-D6FB7E6320CD}" srcOrd="0" destOrd="0" presId="urn:microsoft.com/office/officeart/2005/8/layout/radial5"/>
    <dgm:cxn modelId="{7F87A081-E3D7-4AA4-8176-754CBF223D23}" type="presParOf" srcId="{B4BBF6BA-D7F4-42B5-BA73-01BED188083C}" destId="{3B81B02E-88BA-4162-9CD6-CDDA97535B02}" srcOrd="1" destOrd="0" presId="urn:microsoft.com/office/officeart/2005/8/layout/radial5"/>
    <dgm:cxn modelId="{EA2F9F4F-65CE-4A3A-88DD-C6C76109CB13}" type="presParOf" srcId="{3B81B02E-88BA-4162-9CD6-CDDA97535B02}" destId="{E6D49DD2-0F52-43D3-8387-493ECC804DC6}" srcOrd="0" destOrd="0" presId="urn:microsoft.com/office/officeart/2005/8/layout/radial5"/>
    <dgm:cxn modelId="{527D34BD-AD23-467A-B6DE-913F427CB820}" type="presParOf" srcId="{B4BBF6BA-D7F4-42B5-BA73-01BED188083C}" destId="{67133291-3E5B-473F-91DA-4E43F623789B}" srcOrd="2" destOrd="0" presId="urn:microsoft.com/office/officeart/2005/8/layout/radial5"/>
    <dgm:cxn modelId="{FA102B26-1394-4FBC-81F1-DCC39D7DA177}" type="presParOf" srcId="{B4BBF6BA-D7F4-42B5-BA73-01BED188083C}" destId="{C404BBEF-EADF-4BC5-BCCC-45EDC61BF4D4}" srcOrd="3" destOrd="0" presId="urn:microsoft.com/office/officeart/2005/8/layout/radial5"/>
    <dgm:cxn modelId="{7327E002-EE77-4CCB-A7BE-D3DE4393A1B4}" type="presParOf" srcId="{C404BBEF-EADF-4BC5-BCCC-45EDC61BF4D4}" destId="{3DA50CD6-09BB-4502-9CE4-8F3CF78A9F70}" srcOrd="0" destOrd="0" presId="urn:microsoft.com/office/officeart/2005/8/layout/radial5"/>
    <dgm:cxn modelId="{4CE06CCF-0D81-4B22-9FF7-009B8CBE4F7B}" type="presParOf" srcId="{B4BBF6BA-D7F4-42B5-BA73-01BED188083C}" destId="{A73D6553-B222-4CAC-B0D6-A549E71B0811}" srcOrd="4" destOrd="0" presId="urn:microsoft.com/office/officeart/2005/8/layout/radial5"/>
    <dgm:cxn modelId="{AF6BC6CD-28DD-4E00-872A-A49F72D29F7E}" type="presParOf" srcId="{B4BBF6BA-D7F4-42B5-BA73-01BED188083C}" destId="{CAB66E6B-9B39-4E62-9365-35120D456F0A}" srcOrd="5" destOrd="0" presId="urn:microsoft.com/office/officeart/2005/8/layout/radial5"/>
    <dgm:cxn modelId="{2066F3BC-92EB-480E-B1B0-683546A4EFCA}" type="presParOf" srcId="{CAB66E6B-9B39-4E62-9365-35120D456F0A}" destId="{9FBA5F81-2688-4CAF-9D50-F36C3029E616}" srcOrd="0" destOrd="0" presId="urn:microsoft.com/office/officeart/2005/8/layout/radial5"/>
    <dgm:cxn modelId="{9631A592-95D2-4A6D-AC96-3BD374EA2092}" type="presParOf" srcId="{B4BBF6BA-D7F4-42B5-BA73-01BED188083C}" destId="{DB5BD8FF-F927-40B5-A2DA-9ECFA714148C}" srcOrd="6" destOrd="0" presId="urn:microsoft.com/office/officeart/2005/8/layout/radial5"/>
    <dgm:cxn modelId="{F6B1CE95-FDB7-47B2-8490-104DCE55AC88}" type="presParOf" srcId="{B4BBF6BA-D7F4-42B5-BA73-01BED188083C}" destId="{40852AAD-FA2C-47C9-A9CD-8AD1E0E6C068}" srcOrd="7" destOrd="0" presId="urn:microsoft.com/office/officeart/2005/8/layout/radial5"/>
    <dgm:cxn modelId="{48BDB6F6-3AE2-4029-A1F3-271AD8F41E84}" type="presParOf" srcId="{40852AAD-FA2C-47C9-A9CD-8AD1E0E6C068}" destId="{039F77CD-D3DC-4564-B3FE-ADD5BCF6A404}" srcOrd="0" destOrd="0" presId="urn:microsoft.com/office/officeart/2005/8/layout/radial5"/>
    <dgm:cxn modelId="{9EF5B06B-12DC-4059-B640-E5EE5ED0A121}" type="presParOf" srcId="{B4BBF6BA-D7F4-42B5-BA73-01BED188083C}" destId="{B069435A-3356-4FBC-8867-84B298D50439}" srcOrd="8" destOrd="0" presId="urn:microsoft.com/office/officeart/2005/8/layout/radial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5427A-5E67-4960-9025-E1D77740EB92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125293F-A619-4EE3-AA68-544B7805449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 তৈরি প্রাকৃতিক উৎস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CF300-BC70-4BC0-BDFE-93DDC4A38888}" type="parTrans" cxnId="{412105E1-EE1A-4DD8-8092-5E1BA63F9482}">
      <dgm:prSet/>
      <dgm:spPr/>
      <dgm:t>
        <a:bodyPr/>
        <a:lstStyle/>
        <a:p>
          <a:endParaRPr lang="en-US"/>
        </a:p>
      </dgm:t>
    </dgm:pt>
    <dgm:pt modelId="{82F46252-A6C4-4D98-98F6-01A570466623}" type="sibTrans" cxnId="{412105E1-EE1A-4DD8-8092-5E1BA63F9482}">
      <dgm:prSet/>
      <dgm:spPr/>
      <dgm:t>
        <a:bodyPr/>
        <a:lstStyle/>
        <a:p>
          <a:endParaRPr lang="en-US"/>
        </a:p>
      </dgm:t>
    </dgm:pt>
    <dgm:pt modelId="{1F1F4E4C-1DAB-454A-97BD-9AA2B9EBAA4B}">
      <dgm:prSet phldrT="[Text]" custT="1"/>
      <dgm:spPr/>
      <dgm:t>
        <a:bodyPr/>
        <a:lstStyle/>
        <a:p>
          <a:r>
            <a:rPr lang="bn-IN" sz="4000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পুকুর</a:t>
          </a:r>
          <a:endParaRPr lang="en-US" sz="40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5C05E9-3278-4C45-A308-B46B27E75780}" type="parTrans" cxnId="{D8FAE6D7-6E5A-4F71-8E26-D154774633F7}">
      <dgm:prSet/>
      <dgm:spPr/>
      <dgm:t>
        <a:bodyPr/>
        <a:lstStyle/>
        <a:p>
          <a:endParaRPr lang="en-US"/>
        </a:p>
      </dgm:t>
    </dgm:pt>
    <dgm:pt modelId="{7A01BBFD-8943-4712-B1AD-DFF502DA1099}" type="sibTrans" cxnId="{D8FAE6D7-6E5A-4F71-8E26-D154774633F7}">
      <dgm:prSet/>
      <dgm:spPr/>
      <dgm:t>
        <a:bodyPr/>
        <a:lstStyle/>
        <a:p>
          <a:endParaRPr lang="en-US"/>
        </a:p>
      </dgm:t>
    </dgm:pt>
    <dgm:pt modelId="{D45B1F36-D432-49F8-AE4A-5C98CE3AB1E4}">
      <dgm:prSet phldrT="[Text]" custT="1"/>
      <dgm:spPr/>
      <dgm:t>
        <a:bodyPr/>
        <a:lstStyle/>
        <a:p>
          <a:r>
            <a:rPr lang="bn-IN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কুয়া</a:t>
          </a:r>
          <a:endParaRPr lang="en-US" sz="4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FB22AA-2B59-41DD-8D9E-FEA1C89C9A52}" type="parTrans" cxnId="{CDB54ABD-EDCF-47D3-8B30-20CFAD0AFDD3}">
      <dgm:prSet/>
      <dgm:spPr/>
      <dgm:t>
        <a:bodyPr/>
        <a:lstStyle/>
        <a:p>
          <a:endParaRPr lang="en-US"/>
        </a:p>
      </dgm:t>
    </dgm:pt>
    <dgm:pt modelId="{8E7628DB-EBA1-4BC0-86D9-5B138875C7E1}" type="sibTrans" cxnId="{CDB54ABD-EDCF-47D3-8B30-20CFAD0AFDD3}">
      <dgm:prSet/>
      <dgm:spPr/>
      <dgm:t>
        <a:bodyPr/>
        <a:lstStyle/>
        <a:p>
          <a:endParaRPr lang="en-US"/>
        </a:p>
      </dgm:t>
    </dgm:pt>
    <dgm:pt modelId="{2C30C7AC-E160-4DB3-AAEB-11F56ABB1986}">
      <dgm:prSet phldrT="[Text]" custT="1"/>
      <dgm:spPr/>
      <dgm:t>
        <a:bodyPr/>
        <a:lstStyle/>
        <a:p>
          <a:r>
            <a:rPr lang="bn-IN" sz="32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নলকূপ</a:t>
          </a:r>
          <a:endParaRPr lang="en-US" sz="3200" dirty="0">
            <a:solidFill>
              <a:srgbClr val="000099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716C65-E93F-4656-947A-5D725F902F1B}" type="parTrans" cxnId="{DAFD0CDE-6BB8-4F8F-9CE5-EC5ACAF06E49}">
      <dgm:prSet/>
      <dgm:spPr/>
      <dgm:t>
        <a:bodyPr/>
        <a:lstStyle/>
        <a:p>
          <a:endParaRPr lang="en-US"/>
        </a:p>
      </dgm:t>
    </dgm:pt>
    <dgm:pt modelId="{3E98FA8C-6E08-4CB8-9632-B5B1D147118C}" type="sibTrans" cxnId="{DAFD0CDE-6BB8-4F8F-9CE5-EC5ACAF06E49}">
      <dgm:prSet/>
      <dgm:spPr/>
      <dgm:t>
        <a:bodyPr/>
        <a:lstStyle/>
        <a:p>
          <a:endParaRPr lang="en-US"/>
        </a:p>
      </dgm:t>
    </dgm:pt>
    <dgm:pt modelId="{512F7DFB-5D95-4BEF-AF14-F706ED4A7FFD}">
      <dgm:prSet phldrT="[Text]" custT="1"/>
      <dgm:spPr/>
      <dgm:t>
        <a:bodyPr/>
        <a:lstStyle/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পানির কল 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3524B1-EDF8-4E71-9C51-D82DD17873F3}" type="parTrans" cxnId="{22B24676-5BAE-4B72-B3ED-ADC09FF2C32A}">
      <dgm:prSet/>
      <dgm:spPr/>
      <dgm:t>
        <a:bodyPr/>
        <a:lstStyle/>
        <a:p>
          <a:endParaRPr lang="en-US"/>
        </a:p>
      </dgm:t>
    </dgm:pt>
    <dgm:pt modelId="{3FDFDD66-115D-4B30-B6CE-BF6AD6E338A1}" type="sibTrans" cxnId="{22B24676-5BAE-4B72-B3ED-ADC09FF2C32A}">
      <dgm:prSet/>
      <dgm:spPr/>
      <dgm:t>
        <a:bodyPr/>
        <a:lstStyle/>
        <a:p>
          <a:endParaRPr lang="en-US"/>
        </a:p>
      </dgm:t>
    </dgm:pt>
    <dgm:pt modelId="{0BC91179-2613-41B0-9577-F18E6FED2A4C}">
      <dgm:prSet phldrT="[Text]" custRadScaleRad="87628" custRadScaleInc="-7071"/>
      <dgm:spPr/>
      <dgm:t>
        <a:bodyPr/>
        <a:lstStyle/>
        <a:p>
          <a:endParaRPr lang="en-US"/>
        </a:p>
      </dgm:t>
    </dgm:pt>
    <dgm:pt modelId="{AD3B305C-297F-49C6-AAE0-054F0C99A962}" type="parTrans" cxnId="{ADA5A7BD-411D-4E26-90D6-804BE2300D47}">
      <dgm:prSet/>
      <dgm:spPr/>
      <dgm:t>
        <a:bodyPr/>
        <a:lstStyle/>
        <a:p>
          <a:endParaRPr lang="en-US"/>
        </a:p>
      </dgm:t>
    </dgm:pt>
    <dgm:pt modelId="{EDC2C013-64C3-4ACD-83D1-B18C43DF3263}" type="sibTrans" cxnId="{ADA5A7BD-411D-4E26-90D6-804BE2300D47}">
      <dgm:prSet/>
      <dgm:spPr/>
      <dgm:t>
        <a:bodyPr/>
        <a:lstStyle/>
        <a:p>
          <a:endParaRPr lang="en-US"/>
        </a:p>
      </dgm:t>
    </dgm:pt>
    <dgm:pt modelId="{DADC07ED-AB28-41E1-8A96-65F042918CFB}" type="pres">
      <dgm:prSet presAssocID="{F6F5427A-5E67-4960-9025-E1D77740EB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51B1A4-DF07-4F60-A4F9-5DFBA941431A}" type="pres">
      <dgm:prSet presAssocID="{0125293F-A619-4EE3-AA68-544B78054499}" presName="centerShape" presStyleLbl="node0" presStyleIdx="0" presStyleCnt="1"/>
      <dgm:spPr/>
      <dgm:t>
        <a:bodyPr/>
        <a:lstStyle/>
        <a:p>
          <a:endParaRPr lang="en-US"/>
        </a:p>
      </dgm:t>
    </dgm:pt>
    <dgm:pt modelId="{CC95F472-E384-47B5-8EB2-D4B44D908056}" type="pres">
      <dgm:prSet presAssocID="{325C05E9-3278-4C45-A308-B46B27E7578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ED1C08F5-7E14-4EBB-9327-B2608632D5DF}" type="pres">
      <dgm:prSet presAssocID="{325C05E9-3278-4C45-A308-B46B27E7578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2E75696-2D60-4320-A0D5-107700BE8184}" type="pres">
      <dgm:prSet presAssocID="{1F1F4E4C-1DAB-454A-97BD-9AA2B9EBAA4B}" presName="node" presStyleLbl="node1" presStyleIdx="0" presStyleCnt="4" custRadScaleRad="87628" custRadScaleInc="-7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3609C-1DA8-49CA-9A09-4DBC4C1CD47C}" type="pres">
      <dgm:prSet presAssocID="{F7FB22AA-2B59-41DD-8D9E-FEA1C89C9A52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59CFCA2-69F6-4AC5-A9A4-F370D1BB9544}" type="pres">
      <dgm:prSet presAssocID="{F7FB22AA-2B59-41DD-8D9E-FEA1C89C9A5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A43C15D-39C8-414D-B2AC-EF4DB337F5A0}" type="pres">
      <dgm:prSet presAssocID="{D45B1F36-D432-49F8-AE4A-5C98CE3AB1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D5934-692C-46F9-BCB3-C8C8DA447E9C}" type="pres">
      <dgm:prSet presAssocID="{A0716C65-E93F-4656-947A-5D725F902F1B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719589D-09A0-4D7F-841F-B168D9E1443D}" type="pres">
      <dgm:prSet presAssocID="{A0716C65-E93F-4656-947A-5D725F902F1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93D8C8F-40A1-47A2-9FD7-CB5371D49E70}" type="pres">
      <dgm:prSet presAssocID="{2C30C7AC-E160-4DB3-AAEB-11F56ABB19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DA721-7C1F-4200-A09A-26175C581D9B}" type="pres">
      <dgm:prSet presAssocID="{1F3524B1-EDF8-4E71-9C51-D82DD17873F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63E4A57D-AE54-46A2-B156-19850F5F5920}" type="pres">
      <dgm:prSet presAssocID="{1F3524B1-EDF8-4E71-9C51-D82DD17873F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A91C7E1-2CBC-4ADC-9555-0CDB8AC140A5}" type="pres">
      <dgm:prSet presAssocID="{512F7DFB-5D95-4BEF-AF14-F706ED4A7F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3F0D0B-FA24-456B-B42D-5A4E2D0E8EF1}" type="presOf" srcId="{512F7DFB-5D95-4BEF-AF14-F706ED4A7FFD}" destId="{1A91C7E1-2CBC-4ADC-9555-0CDB8AC140A5}" srcOrd="0" destOrd="0" presId="urn:microsoft.com/office/officeart/2005/8/layout/radial5"/>
    <dgm:cxn modelId="{5019E3B3-D0DA-4C30-A2E6-9B5BAF5F6214}" type="presOf" srcId="{D45B1F36-D432-49F8-AE4A-5C98CE3AB1E4}" destId="{6A43C15D-39C8-414D-B2AC-EF4DB337F5A0}" srcOrd="0" destOrd="0" presId="urn:microsoft.com/office/officeart/2005/8/layout/radial5"/>
    <dgm:cxn modelId="{D58B3865-EF6D-48BF-960B-5474FC1AEBF1}" type="presOf" srcId="{0125293F-A619-4EE3-AA68-544B78054499}" destId="{7151B1A4-DF07-4F60-A4F9-5DFBA941431A}" srcOrd="0" destOrd="0" presId="urn:microsoft.com/office/officeart/2005/8/layout/radial5"/>
    <dgm:cxn modelId="{53CDC6C8-0702-4B0E-ABAB-A892B9F51F7C}" type="presOf" srcId="{F6F5427A-5E67-4960-9025-E1D77740EB92}" destId="{DADC07ED-AB28-41E1-8A96-65F042918CFB}" srcOrd="0" destOrd="0" presId="urn:microsoft.com/office/officeart/2005/8/layout/radial5"/>
    <dgm:cxn modelId="{C5756951-5883-4F1D-9278-70DB92DFCD89}" type="presOf" srcId="{2C30C7AC-E160-4DB3-AAEB-11F56ABB1986}" destId="{593D8C8F-40A1-47A2-9FD7-CB5371D49E70}" srcOrd="0" destOrd="0" presId="urn:microsoft.com/office/officeart/2005/8/layout/radial5"/>
    <dgm:cxn modelId="{1C1FF177-A6B2-481F-9937-A83C25064F52}" type="presOf" srcId="{325C05E9-3278-4C45-A308-B46B27E75780}" destId="{ED1C08F5-7E14-4EBB-9327-B2608632D5DF}" srcOrd="1" destOrd="0" presId="urn:microsoft.com/office/officeart/2005/8/layout/radial5"/>
    <dgm:cxn modelId="{D8FAE6D7-6E5A-4F71-8E26-D154774633F7}" srcId="{0125293F-A619-4EE3-AA68-544B78054499}" destId="{1F1F4E4C-1DAB-454A-97BD-9AA2B9EBAA4B}" srcOrd="0" destOrd="0" parTransId="{325C05E9-3278-4C45-A308-B46B27E75780}" sibTransId="{7A01BBFD-8943-4712-B1AD-DFF502DA1099}"/>
    <dgm:cxn modelId="{DAFD0CDE-6BB8-4F8F-9CE5-EC5ACAF06E49}" srcId="{0125293F-A619-4EE3-AA68-544B78054499}" destId="{2C30C7AC-E160-4DB3-AAEB-11F56ABB1986}" srcOrd="2" destOrd="0" parTransId="{A0716C65-E93F-4656-947A-5D725F902F1B}" sibTransId="{3E98FA8C-6E08-4CB8-9632-B5B1D147118C}"/>
    <dgm:cxn modelId="{CDB54ABD-EDCF-47D3-8B30-20CFAD0AFDD3}" srcId="{0125293F-A619-4EE3-AA68-544B78054499}" destId="{D45B1F36-D432-49F8-AE4A-5C98CE3AB1E4}" srcOrd="1" destOrd="0" parTransId="{F7FB22AA-2B59-41DD-8D9E-FEA1C89C9A52}" sibTransId="{8E7628DB-EBA1-4BC0-86D9-5B138875C7E1}"/>
    <dgm:cxn modelId="{5DA86FC1-C6DF-4515-9A78-0D339793E9AA}" type="presOf" srcId="{1F3524B1-EDF8-4E71-9C51-D82DD17873F3}" destId="{63E4A57D-AE54-46A2-B156-19850F5F5920}" srcOrd="1" destOrd="0" presId="urn:microsoft.com/office/officeart/2005/8/layout/radial5"/>
    <dgm:cxn modelId="{19F3A7C1-DF95-496C-B759-1BA48033A426}" type="presOf" srcId="{A0716C65-E93F-4656-947A-5D725F902F1B}" destId="{62CD5934-692C-46F9-BCB3-C8C8DA447E9C}" srcOrd="0" destOrd="0" presId="urn:microsoft.com/office/officeart/2005/8/layout/radial5"/>
    <dgm:cxn modelId="{22B24676-5BAE-4B72-B3ED-ADC09FF2C32A}" srcId="{0125293F-A619-4EE3-AA68-544B78054499}" destId="{512F7DFB-5D95-4BEF-AF14-F706ED4A7FFD}" srcOrd="3" destOrd="0" parTransId="{1F3524B1-EDF8-4E71-9C51-D82DD17873F3}" sibTransId="{3FDFDD66-115D-4B30-B6CE-BF6AD6E338A1}"/>
    <dgm:cxn modelId="{D65BD805-D374-47EE-BE70-6E9C9C2F6AE5}" type="presOf" srcId="{F7FB22AA-2B59-41DD-8D9E-FEA1C89C9A52}" destId="{659CFCA2-69F6-4AC5-A9A4-F370D1BB9544}" srcOrd="1" destOrd="0" presId="urn:microsoft.com/office/officeart/2005/8/layout/radial5"/>
    <dgm:cxn modelId="{C095615C-FF91-4100-A19B-62324247B4E9}" type="presOf" srcId="{1F1F4E4C-1DAB-454A-97BD-9AA2B9EBAA4B}" destId="{C2E75696-2D60-4320-A0D5-107700BE8184}" srcOrd="0" destOrd="0" presId="urn:microsoft.com/office/officeart/2005/8/layout/radial5"/>
    <dgm:cxn modelId="{ADA5A7BD-411D-4E26-90D6-804BE2300D47}" srcId="{F6F5427A-5E67-4960-9025-E1D77740EB92}" destId="{0BC91179-2613-41B0-9577-F18E6FED2A4C}" srcOrd="1" destOrd="0" parTransId="{AD3B305C-297F-49C6-AAE0-054F0C99A962}" sibTransId="{EDC2C013-64C3-4ACD-83D1-B18C43DF3263}"/>
    <dgm:cxn modelId="{29FD86DC-CF99-4A45-97F0-9219C470B2B1}" type="presOf" srcId="{F7FB22AA-2B59-41DD-8D9E-FEA1C89C9A52}" destId="{AF33609C-1DA8-49CA-9A09-4DBC4C1CD47C}" srcOrd="0" destOrd="0" presId="urn:microsoft.com/office/officeart/2005/8/layout/radial5"/>
    <dgm:cxn modelId="{0CD63AA5-9E58-4648-836B-C6ABBEB41ADA}" type="presOf" srcId="{325C05E9-3278-4C45-A308-B46B27E75780}" destId="{CC95F472-E384-47B5-8EB2-D4B44D908056}" srcOrd="0" destOrd="0" presId="urn:microsoft.com/office/officeart/2005/8/layout/radial5"/>
    <dgm:cxn modelId="{6E56D78D-DEAE-4B95-8F8D-C78AE9AEA81F}" type="presOf" srcId="{A0716C65-E93F-4656-947A-5D725F902F1B}" destId="{D719589D-09A0-4D7F-841F-B168D9E1443D}" srcOrd="1" destOrd="0" presId="urn:microsoft.com/office/officeart/2005/8/layout/radial5"/>
    <dgm:cxn modelId="{7AD8A735-5A09-4F66-A069-F796982E8A76}" type="presOf" srcId="{1F3524B1-EDF8-4E71-9C51-D82DD17873F3}" destId="{BBDDA721-7C1F-4200-A09A-26175C581D9B}" srcOrd="0" destOrd="0" presId="urn:microsoft.com/office/officeart/2005/8/layout/radial5"/>
    <dgm:cxn modelId="{412105E1-EE1A-4DD8-8092-5E1BA63F9482}" srcId="{F6F5427A-5E67-4960-9025-E1D77740EB92}" destId="{0125293F-A619-4EE3-AA68-544B78054499}" srcOrd="0" destOrd="0" parTransId="{714CF300-BC70-4BC0-BDFE-93DDC4A38888}" sibTransId="{82F46252-A6C4-4D98-98F6-01A570466623}"/>
    <dgm:cxn modelId="{EE41F9A7-085A-433F-AAA2-AE88BBF82381}" type="presParOf" srcId="{DADC07ED-AB28-41E1-8A96-65F042918CFB}" destId="{7151B1A4-DF07-4F60-A4F9-5DFBA941431A}" srcOrd="0" destOrd="0" presId="urn:microsoft.com/office/officeart/2005/8/layout/radial5"/>
    <dgm:cxn modelId="{88985171-1697-4C67-AFE0-65AD8EDFB2B5}" type="presParOf" srcId="{DADC07ED-AB28-41E1-8A96-65F042918CFB}" destId="{CC95F472-E384-47B5-8EB2-D4B44D908056}" srcOrd="1" destOrd="0" presId="urn:microsoft.com/office/officeart/2005/8/layout/radial5"/>
    <dgm:cxn modelId="{269C9DB4-1378-4BF6-8D64-6912BBFDD2F5}" type="presParOf" srcId="{CC95F472-E384-47B5-8EB2-D4B44D908056}" destId="{ED1C08F5-7E14-4EBB-9327-B2608632D5DF}" srcOrd="0" destOrd="0" presId="urn:microsoft.com/office/officeart/2005/8/layout/radial5"/>
    <dgm:cxn modelId="{45D0BEB0-7BA7-49B5-AC18-DE6C2AD0CB49}" type="presParOf" srcId="{DADC07ED-AB28-41E1-8A96-65F042918CFB}" destId="{C2E75696-2D60-4320-A0D5-107700BE8184}" srcOrd="2" destOrd="0" presId="urn:microsoft.com/office/officeart/2005/8/layout/radial5"/>
    <dgm:cxn modelId="{59F3AFA9-B7BB-4505-AF6A-31903CD528B7}" type="presParOf" srcId="{DADC07ED-AB28-41E1-8A96-65F042918CFB}" destId="{AF33609C-1DA8-49CA-9A09-4DBC4C1CD47C}" srcOrd="3" destOrd="0" presId="urn:microsoft.com/office/officeart/2005/8/layout/radial5"/>
    <dgm:cxn modelId="{4B95E6F7-9BB2-49AC-A7B6-F528351E4D42}" type="presParOf" srcId="{AF33609C-1DA8-49CA-9A09-4DBC4C1CD47C}" destId="{659CFCA2-69F6-4AC5-A9A4-F370D1BB9544}" srcOrd="0" destOrd="0" presId="urn:microsoft.com/office/officeart/2005/8/layout/radial5"/>
    <dgm:cxn modelId="{E0077524-435E-4E7A-8B80-9CC6BAC131D9}" type="presParOf" srcId="{DADC07ED-AB28-41E1-8A96-65F042918CFB}" destId="{6A43C15D-39C8-414D-B2AC-EF4DB337F5A0}" srcOrd="4" destOrd="0" presId="urn:microsoft.com/office/officeart/2005/8/layout/radial5"/>
    <dgm:cxn modelId="{64D0FC31-9398-45D4-A162-72D699100156}" type="presParOf" srcId="{DADC07ED-AB28-41E1-8A96-65F042918CFB}" destId="{62CD5934-692C-46F9-BCB3-C8C8DA447E9C}" srcOrd="5" destOrd="0" presId="urn:microsoft.com/office/officeart/2005/8/layout/radial5"/>
    <dgm:cxn modelId="{1A5FB5E6-4B78-4CF5-98BC-53D0FEA86A8C}" type="presParOf" srcId="{62CD5934-692C-46F9-BCB3-C8C8DA447E9C}" destId="{D719589D-09A0-4D7F-841F-B168D9E1443D}" srcOrd="0" destOrd="0" presId="urn:microsoft.com/office/officeart/2005/8/layout/radial5"/>
    <dgm:cxn modelId="{A829488F-200A-41F2-BDDA-77DFBAAA5EE8}" type="presParOf" srcId="{DADC07ED-AB28-41E1-8A96-65F042918CFB}" destId="{593D8C8F-40A1-47A2-9FD7-CB5371D49E70}" srcOrd="6" destOrd="0" presId="urn:microsoft.com/office/officeart/2005/8/layout/radial5"/>
    <dgm:cxn modelId="{60F4A29A-D110-4762-BB1D-5391FEC9BDEC}" type="presParOf" srcId="{DADC07ED-AB28-41E1-8A96-65F042918CFB}" destId="{BBDDA721-7C1F-4200-A09A-26175C581D9B}" srcOrd="7" destOrd="0" presId="urn:microsoft.com/office/officeart/2005/8/layout/radial5"/>
    <dgm:cxn modelId="{80EAB1DE-7BD8-471E-9D5B-A69F1C31ADEC}" type="presParOf" srcId="{BBDDA721-7C1F-4200-A09A-26175C581D9B}" destId="{63E4A57D-AE54-46A2-B156-19850F5F5920}" srcOrd="0" destOrd="0" presId="urn:microsoft.com/office/officeart/2005/8/layout/radial5"/>
    <dgm:cxn modelId="{77B19876-8825-4140-B0D5-9BA4E2F13ADE}" type="presParOf" srcId="{DADC07ED-AB28-41E1-8A96-65F042918CFB}" destId="{1A91C7E1-2CBC-4ADC-9555-0CDB8AC140A5}" srcOrd="8" destOrd="0" presId="urn:microsoft.com/office/officeart/2005/8/layout/radial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77E37-3275-4543-8DB0-D6FB7E6320CD}">
      <dsp:nvSpPr>
        <dsp:cNvPr id="0" name=""/>
        <dsp:cNvSpPr/>
      </dsp:nvSpPr>
      <dsp:spPr>
        <a:xfrm>
          <a:off x="5230718" y="2527101"/>
          <a:ext cx="1803796" cy="18037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পানির প্রাকৃতিক উৎস</a:t>
          </a:r>
          <a:endParaRPr lang="en-US" sz="28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4878" y="2791261"/>
        <a:ext cx="1275476" cy="1275476"/>
      </dsp:txXfrm>
    </dsp:sp>
    <dsp:sp modelId="{3B81B02E-88BA-4162-9CD6-CDDA97535B02}">
      <dsp:nvSpPr>
        <dsp:cNvPr id="0" name=""/>
        <dsp:cNvSpPr/>
      </dsp:nvSpPr>
      <dsp:spPr>
        <a:xfrm rot="16200000">
          <a:off x="5941684" y="1871013"/>
          <a:ext cx="38186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998964" y="2050951"/>
        <a:ext cx="267305" cy="367974"/>
      </dsp:txXfrm>
    </dsp:sp>
    <dsp:sp modelId="{67133291-3E5B-473F-91DA-4E43F623789B}">
      <dsp:nvSpPr>
        <dsp:cNvPr id="0" name=""/>
        <dsp:cNvSpPr/>
      </dsp:nvSpPr>
      <dsp:spPr>
        <a:xfrm>
          <a:off x="5230718" y="2804"/>
          <a:ext cx="1803796" cy="18037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r>
            <a:rPr lang="bn-IN" sz="2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94878" y="266964"/>
        <a:ext cx="1275476" cy="1275476"/>
      </dsp:txXfrm>
    </dsp:sp>
    <dsp:sp modelId="{C404BBEF-EADF-4BC5-BCCC-45EDC61BF4D4}">
      <dsp:nvSpPr>
        <dsp:cNvPr id="0" name=""/>
        <dsp:cNvSpPr/>
      </dsp:nvSpPr>
      <dsp:spPr>
        <a:xfrm rot="112617">
          <a:off x="7216555" y="3165088"/>
          <a:ext cx="440236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216590" y="3285583"/>
        <a:ext cx="308165" cy="367974"/>
      </dsp:txXfrm>
    </dsp:sp>
    <dsp:sp modelId="{A73D6553-B222-4CAC-B0D6-A549E71B0811}">
      <dsp:nvSpPr>
        <dsp:cNvPr id="0" name=""/>
        <dsp:cNvSpPr/>
      </dsp:nvSpPr>
      <dsp:spPr>
        <a:xfrm>
          <a:off x="7863736" y="2613386"/>
          <a:ext cx="1803796" cy="18037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সমুদ্র</a:t>
          </a:r>
          <a:r>
            <a:rPr lang="bn-IN" sz="23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3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896" y="2877546"/>
        <a:ext cx="1275476" cy="1275476"/>
      </dsp:txXfrm>
    </dsp:sp>
    <dsp:sp modelId="{CAB66E6B-9B39-4E62-9365-35120D456F0A}">
      <dsp:nvSpPr>
        <dsp:cNvPr id="0" name=""/>
        <dsp:cNvSpPr/>
      </dsp:nvSpPr>
      <dsp:spPr>
        <a:xfrm rot="5807106">
          <a:off x="5819504" y="4326587"/>
          <a:ext cx="339668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5876474" y="4398652"/>
        <a:ext cx="237768" cy="367974"/>
      </dsp:txXfrm>
    </dsp:sp>
    <dsp:sp modelId="{DB5BD8FF-F927-40B5-A2DA-9ECFA714148C}">
      <dsp:nvSpPr>
        <dsp:cNvPr id="0" name=""/>
        <dsp:cNvSpPr/>
      </dsp:nvSpPr>
      <dsp:spPr>
        <a:xfrm>
          <a:off x="4941890" y="4954659"/>
          <a:ext cx="1803796" cy="180379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নদী</a:t>
          </a:r>
          <a:r>
            <a:rPr lang="bn-IN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-নালা</a:t>
          </a:r>
          <a:endParaRPr lang="en-US" sz="4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06050" y="5218819"/>
        <a:ext cx="1275476" cy="1275476"/>
      </dsp:txXfrm>
    </dsp:sp>
    <dsp:sp modelId="{40852AAD-FA2C-47C9-A9CD-8AD1E0E6C068}">
      <dsp:nvSpPr>
        <dsp:cNvPr id="0" name=""/>
        <dsp:cNvSpPr/>
      </dsp:nvSpPr>
      <dsp:spPr>
        <a:xfrm rot="10850301">
          <a:off x="4557251" y="3102784"/>
          <a:ext cx="476018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4700048" y="3226487"/>
        <a:ext cx="333213" cy="367974"/>
      </dsp:txXfrm>
    </dsp:sp>
    <dsp:sp modelId="{B069435A-3356-4FBC-8867-84B298D50439}">
      <dsp:nvSpPr>
        <dsp:cNvPr id="0" name=""/>
        <dsp:cNvSpPr/>
      </dsp:nvSpPr>
      <dsp:spPr>
        <a:xfrm>
          <a:off x="2382620" y="2486496"/>
          <a:ext cx="1950265" cy="1803796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খাল-বিল</a:t>
          </a:r>
          <a:endParaRPr lang="en-US" sz="3600" kern="1200" dirty="0">
            <a:solidFill>
              <a:srgbClr val="00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68230" y="2750656"/>
        <a:ext cx="1379045" cy="1275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1B1A4-DF07-4F60-A4F9-5DFBA941431A}">
      <dsp:nvSpPr>
        <dsp:cNvPr id="0" name=""/>
        <dsp:cNvSpPr/>
      </dsp:nvSpPr>
      <dsp:spPr>
        <a:xfrm>
          <a:off x="5163119" y="2482265"/>
          <a:ext cx="1768778" cy="17687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 তৈরি প্রাকৃতিক উৎস 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2151" y="2741297"/>
        <a:ext cx="1250714" cy="1250714"/>
      </dsp:txXfrm>
    </dsp:sp>
    <dsp:sp modelId="{CC95F472-E384-47B5-8EB2-D4B44D908056}">
      <dsp:nvSpPr>
        <dsp:cNvPr id="0" name=""/>
        <dsp:cNvSpPr/>
      </dsp:nvSpPr>
      <dsp:spPr>
        <a:xfrm rot="16009083">
          <a:off x="5881133" y="1988377"/>
          <a:ext cx="212939" cy="601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914847" y="2140546"/>
        <a:ext cx="149057" cy="360830"/>
      </dsp:txXfrm>
    </dsp:sp>
    <dsp:sp modelId="{C2E75696-2D60-4320-A0D5-107700BE8184}">
      <dsp:nvSpPr>
        <dsp:cNvPr id="0" name=""/>
        <dsp:cNvSpPr/>
      </dsp:nvSpPr>
      <dsp:spPr>
        <a:xfrm>
          <a:off x="5042639" y="315060"/>
          <a:ext cx="1768778" cy="17687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পুকুর</a:t>
          </a:r>
          <a:endParaRPr lang="en-US" sz="4000" kern="12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01671" y="574092"/>
        <a:ext cx="1250714" cy="1250714"/>
      </dsp:txXfrm>
    </dsp:sp>
    <dsp:sp modelId="{AF33609C-1DA8-49CA-9A09-4DBC4C1CD47C}">
      <dsp:nvSpPr>
        <dsp:cNvPr id="0" name=""/>
        <dsp:cNvSpPr/>
      </dsp:nvSpPr>
      <dsp:spPr>
        <a:xfrm>
          <a:off x="7087708" y="3065962"/>
          <a:ext cx="375360" cy="601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087708" y="3186239"/>
        <a:ext cx="262752" cy="360830"/>
      </dsp:txXfrm>
    </dsp:sp>
    <dsp:sp modelId="{6A43C15D-39C8-414D-B2AC-EF4DB337F5A0}">
      <dsp:nvSpPr>
        <dsp:cNvPr id="0" name=""/>
        <dsp:cNvSpPr/>
      </dsp:nvSpPr>
      <dsp:spPr>
        <a:xfrm>
          <a:off x="7640126" y="2482265"/>
          <a:ext cx="1768778" cy="1768778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কুয়া</a:t>
          </a:r>
          <a:endParaRPr lang="en-US" sz="4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99158" y="2741297"/>
        <a:ext cx="1250714" cy="1250714"/>
      </dsp:txXfrm>
    </dsp:sp>
    <dsp:sp modelId="{62CD5934-692C-46F9-BCB3-C8C8DA447E9C}">
      <dsp:nvSpPr>
        <dsp:cNvPr id="0" name=""/>
        <dsp:cNvSpPr/>
      </dsp:nvSpPr>
      <dsp:spPr>
        <a:xfrm rot="5400000">
          <a:off x="5859828" y="4293841"/>
          <a:ext cx="375360" cy="601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916132" y="4357814"/>
        <a:ext cx="262752" cy="360830"/>
      </dsp:txXfrm>
    </dsp:sp>
    <dsp:sp modelId="{593D8C8F-40A1-47A2-9FD7-CB5371D49E70}">
      <dsp:nvSpPr>
        <dsp:cNvPr id="0" name=""/>
        <dsp:cNvSpPr/>
      </dsp:nvSpPr>
      <dsp:spPr>
        <a:xfrm>
          <a:off x="5163119" y="4959271"/>
          <a:ext cx="1768778" cy="1768778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নলকূপ</a:t>
          </a:r>
          <a:endParaRPr lang="en-US" sz="3200" kern="1200" dirty="0">
            <a:solidFill>
              <a:srgbClr val="000099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2151" y="5218303"/>
        <a:ext cx="1250714" cy="1250714"/>
      </dsp:txXfrm>
    </dsp:sp>
    <dsp:sp modelId="{BBDDA721-7C1F-4200-A09A-26175C581D9B}">
      <dsp:nvSpPr>
        <dsp:cNvPr id="0" name=""/>
        <dsp:cNvSpPr/>
      </dsp:nvSpPr>
      <dsp:spPr>
        <a:xfrm rot="10800000">
          <a:off x="4631948" y="3065962"/>
          <a:ext cx="375360" cy="601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744556" y="3186239"/>
        <a:ext cx="262752" cy="360830"/>
      </dsp:txXfrm>
    </dsp:sp>
    <dsp:sp modelId="{1A91C7E1-2CBC-4ADC-9555-0CDB8AC140A5}">
      <dsp:nvSpPr>
        <dsp:cNvPr id="0" name=""/>
        <dsp:cNvSpPr/>
      </dsp:nvSpPr>
      <dsp:spPr>
        <a:xfrm>
          <a:off x="2686113" y="2482265"/>
          <a:ext cx="1768778" cy="1768778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পানির কল 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45145" y="2741297"/>
        <a:ext cx="1250714" cy="1250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643B7-7390-4173-ACC0-581A52999A8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C7FCD-1C5D-491D-A51F-25113111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4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C7FCD-1C5D-491D-A51F-25113111D9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4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8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5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4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4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1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9C62-2948-4E05-9AE2-32416FA45D1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6E75-A135-4245-BBF5-4A4E37CC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277091"/>
            <a:ext cx="11776364" cy="64562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773382" y="443346"/>
            <a:ext cx="4073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3" y="219191"/>
            <a:ext cx="5677468" cy="4162567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7" y="218363"/>
            <a:ext cx="5732060" cy="4203511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5" name="Flowchart: Multidocument 4"/>
          <p:cNvSpPr/>
          <p:nvPr/>
        </p:nvSpPr>
        <p:spPr>
          <a:xfrm>
            <a:off x="1037230" y="4940490"/>
            <a:ext cx="4107976" cy="1746913"/>
          </a:xfrm>
          <a:prstGeom prst="flowChartMultidocumen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7069539" y="4790364"/>
            <a:ext cx="3944203" cy="1883391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খাল-বিল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77922" y="818866"/>
            <a:ext cx="10372299" cy="50906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পানির প্রাকৃতিক উৎস।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801792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157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52400"/>
            <a:ext cx="5349922" cy="451740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</p:pic>
      <p:sp>
        <p:nvSpPr>
          <p:cNvPr id="3" name="Flowchart: Magnetic Disk 2"/>
          <p:cNvSpPr/>
          <p:nvPr/>
        </p:nvSpPr>
        <p:spPr>
          <a:xfrm>
            <a:off x="914400" y="4971714"/>
            <a:ext cx="3480179" cy="133748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 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54" y="166255"/>
            <a:ext cx="5313682" cy="44888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</p:pic>
      <p:sp>
        <p:nvSpPr>
          <p:cNvPr id="5" name="Flowchart: Magnetic Disk 4"/>
          <p:cNvSpPr/>
          <p:nvPr/>
        </p:nvSpPr>
        <p:spPr>
          <a:xfrm>
            <a:off x="6608618" y="4932218"/>
            <a:ext cx="3948546" cy="1385455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কুয়া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2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5" y="306444"/>
            <a:ext cx="5974086" cy="4002319"/>
          </a:xfrm>
          <a:prstGeom prst="roundRect">
            <a:avLst>
              <a:gd name="adj" fmla="val 11111"/>
            </a:avLst>
          </a:prstGeom>
          <a:solidFill>
            <a:schemeClr val="accent1">
              <a:lumMod val="75000"/>
            </a:schemeClr>
          </a:solidFill>
          <a:ln w="5715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Flowchart: Alternate Process 4"/>
          <p:cNvSpPr/>
          <p:nvPr/>
        </p:nvSpPr>
        <p:spPr>
          <a:xfrm>
            <a:off x="2050473" y="4987636"/>
            <a:ext cx="3131127" cy="12192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345" y="318654"/>
            <a:ext cx="5472546" cy="3920837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</p:pic>
      <p:sp>
        <p:nvSpPr>
          <p:cNvPr id="7" name="Flowchart: Alternate Process 6"/>
          <p:cNvSpPr/>
          <p:nvPr/>
        </p:nvSpPr>
        <p:spPr>
          <a:xfrm>
            <a:off x="7855527" y="4821382"/>
            <a:ext cx="2937164" cy="123305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ঝর্ণা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56509" y="568036"/>
            <a:ext cx="8811491" cy="483523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মানুষের তৈরি উৎস ।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0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807886101"/>
              </p:ext>
            </p:extLst>
          </p:nvPr>
        </p:nvGraphicFramePr>
        <p:xfrm>
          <a:off x="0" y="124691"/>
          <a:ext cx="12095018" cy="673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01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10835"/>
            <a:ext cx="6172201" cy="6414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4-Point Star 2"/>
          <p:cNvSpPr/>
          <p:nvPr/>
        </p:nvSpPr>
        <p:spPr>
          <a:xfrm>
            <a:off x="6788728" y="290945"/>
            <a:ext cx="5292436" cy="6345382"/>
          </a:xfrm>
          <a:prstGeom prst="star24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পাঠ্যবইয়ের ২২ নং পৃষ্ঠা বের কর। </a:t>
            </a:r>
            <a:endParaRPr lang="en-US" sz="5400" dirty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881746" y="138546"/>
            <a:ext cx="4946072" cy="1828800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88327" y="2701637"/>
            <a:ext cx="886691" cy="55418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1128" y="2618509"/>
            <a:ext cx="6137564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33455" y="2355272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উৎস কয়টি ও কি কি ? 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0" y="1011381"/>
            <a:ext cx="2337330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6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358547">
            <a:off x="3589678" y="164773"/>
            <a:ext cx="5509031" cy="2064327"/>
          </a:xfrm>
          <a:prstGeom prst="irregularSeal2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" y="3200401"/>
            <a:ext cx="1011382" cy="27709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7199" y="3422072"/>
            <a:ext cx="1052946" cy="27709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11928" y="2382982"/>
            <a:ext cx="951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উৎস দুটির নাম লিখ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প্রতিটি উৎসের তিনটির করে উদাহরণ দাও।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4971" y="290286"/>
            <a:ext cx="3251200" cy="8563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9273" y="2148114"/>
            <a:ext cx="8065984" cy="4005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হিরামনি 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আমজুয়ানি সরকারী প্রাথমিক বিদ্যালয়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তেতুলিয়া,পঞ্চগড়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1" t="18182" r="-929"/>
          <a:stretch/>
        </p:blipFill>
        <p:spPr>
          <a:xfrm>
            <a:off x="221672" y="124691"/>
            <a:ext cx="3408219" cy="4433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708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38545"/>
            <a:ext cx="11831782" cy="6719455"/>
          </a:xfrm>
          <a:prstGeom prst="rect">
            <a:avLst/>
          </a:prstGeom>
          <a:solidFill>
            <a:srgbClr val="FF3399"/>
          </a:solidFill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939283" y="341194"/>
            <a:ext cx="2729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0763" y="0"/>
            <a:ext cx="14658108" cy="72597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29891" y="2313709"/>
            <a:ext cx="6747163" cy="36046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জীবনের জন্য পানি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পাঠ্যাংশঃপানির উৎস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3677" y="1091200"/>
            <a:ext cx="4052519" cy="1218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পরিচিতি </a:t>
            </a:r>
            <a:endParaRPr lang="en-US" sz="6600" dirty="0">
              <a:solidFill>
                <a:srgbClr val="00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507476" y="122830"/>
            <a:ext cx="4380932" cy="1869743"/>
          </a:xfrm>
          <a:prstGeom prst="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201004" y="1937982"/>
            <a:ext cx="9362364" cy="4558351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৩.১.১ পানির উৎস সমূহ চিহ্নিত করতে পারবে।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5" y="136478"/>
            <a:ext cx="79566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1624084"/>
            <a:ext cx="5513695" cy="495413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85" y="1596788"/>
            <a:ext cx="6168787" cy="4967785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163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84" y="327546"/>
            <a:ext cx="5854889" cy="634620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3" y="313899"/>
            <a:ext cx="5923128" cy="6400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917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232012"/>
            <a:ext cx="5773002" cy="64417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845" y="122003"/>
            <a:ext cx="5859439" cy="649633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0249469" y="709685"/>
            <a:ext cx="873456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3" y="191999"/>
            <a:ext cx="8925637" cy="48713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Flowchart: Alternate Process 3"/>
          <p:cNvSpPr/>
          <p:nvPr/>
        </p:nvSpPr>
        <p:spPr>
          <a:xfrm>
            <a:off x="2825086" y="5390865"/>
            <a:ext cx="5704764" cy="1241947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উৎস 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7" y="245661"/>
            <a:ext cx="5895833" cy="4462817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857" y="218365"/>
            <a:ext cx="5650173" cy="447646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6" name="Bevel 5"/>
          <p:cNvSpPr/>
          <p:nvPr/>
        </p:nvSpPr>
        <p:spPr>
          <a:xfrm>
            <a:off x="1132765" y="5186149"/>
            <a:ext cx="2756848" cy="1419367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7410733" y="5131558"/>
            <a:ext cx="2852383" cy="1487606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109</Words>
  <Application>Microsoft Office PowerPoint</Application>
  <PresentationFormat>Widescreen</PresentationFormat>
  <Paragraphs>42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50</cp:revision>
  <dcterms:created xsi:type="dcterms:W3CDTF">2019-12-05T03:27:52Z</dcterms:created>
  <dcterms:modified xsi:type="dcterms:W3CDTF">2020-02-28T13:08:27Z</dcterms:modified>
</cp:coreProperties>
</file>