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2308324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</a:rPr>
              <a:t> আজকের পাঠে  সবাইকে শ্বাগতম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13124"/>
            <a:ext cx="8610600" cy="409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5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</cp:revision>
  <dcterms:created xsi:type="dcterms:W3CDTF">2006-08-16T00:00:00Z</dcterms:created>
  <dcterms:modified xsi:type="dcterms:W3CDTF">2020-02-29T12:45:38Z</dcterms:modified>
</cp:coreProperties>
</file>