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8" r:id="rId4"/>
    <p:sldId id="277" r:id="rId5"/>
    <p:sldId id="261" r:id="rId6"/>
    <p:sldId id="267" r:id="rId7"/>
    <p:sldId id="270" r:id="rId8"/>
    <p:sldId id="279" r:id="rId9"/>
    <p:sldId id="266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58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5638800"/>
            <a:ext cx="6781800" cy="1143000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8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arrot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2400"/>
            <a:ext cx="6781800" cy="52578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457200"/>
            <a:ext cx="4648200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r>
              <a:rPr lang="en-US" sz="9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GB" sz="9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590800"/>
            <a:ext cx="8229600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শিক্ষার্থীকে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বলবো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অন্যজনকে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বলবো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কয়েকজনকে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করাবো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029200"/>
            <a:ext cx="822960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ছড়াটি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কয়েকজন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GB" sz="9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981200"/>
            <a:ext cx="6103855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571500" y="290286"/>
            <a:ext cx="8001000" cy="2438400"/>
            <a:chOff x="571500" y="290286"/>
            <a:chExt cx="8001000" cy="2438400"/>
          </a:xfrm>
        </p:grpSpPr>
        <p:sp>
          <p:nvSpPr>
            <p:cNvPr id="3" name="Horizontal Scroll 2"/>
            <p:cNvSpPr/>
            <p:nvPr/>
          </p:nvSpPr>
          <p:spPr>
            <a:xfrm>
              <a:off x="571500" y="290286"/>
              <a:ext cx="8001000" cy="2438400"/>
            </a:xfrm>
            <a:prstGeom prst="horizontalScroll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/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47800" y="685800"/>
              <a:ext cx="63246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8800" b="1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88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8800" b="1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GB" sz="8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90600" y="2743200"/>
            <a:ext cx="72390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7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ছয়ফুল</a:t>
            </a:r>
            <a:r>
              <a:rPr lang="en-US" sz="7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আলম</a:t>
            </a:r>
            <a:endParaRPr lang="en-GB" sz="7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4267200"/>
            <a:ext cx="3581400" cy="923330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GB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5520396"/>
            <a:ext cx="6324600" cy="11387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latin typeface="NikoshBAN" pitchFamily="2" charset="0"/>
                <a:cs typeface="NikoshBAN" pitchFamily="2" charset="0"/>
              </a:rPr>
              <a:t>ইউছুফ</a:t>
            </a:r>
            <a:r>
              <a:rPr lang="en-US" sz="3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3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3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400" b="1" dirty="0" err="1">
                <a:latin typeface="NikoshBAN" pitchFamily="2" charset="0"/>
                <a:cs typeface="NikoshBAN" pitchFamily="2" charset="0"/>
              </a:rPr>
              <a:t>ফেঞ্চুগঞ্জ</a:t>
            </a:r>
            <a:r>
              <a:rPr lang="en-US" sz="34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b="1" dirty="0" err="1"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US" sz="3400" b="1" dirty="0">
                <a:latin typeface="NikoshBAN" pitchFamily="2" charset="0"/>
                <a:cs typeface="NikoshBAN" pitchFamily="2" charset="0"/>
              </a:rPr>
              <a:t>।</a:t>
            </a:r>
            <a:endParaRPr lang="en-GB" sz="3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ROT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28600"/>
            <a:ext cx="6019800" cy="6396174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609600" y="228600"/>
            <a:ext cx="8001000" cy="1676400"/>
            <a:chOff x="609600" y="381000"/>
            <a:chExt cx="8001000" cy="1676400"/>
          </a:xfrm>
        </p:grpSpPr>
        <p:sp>
          <p:nvSpPr>
            <p:cNvPr id="3" name="Down Ribbon 2"/>
            <p:cNvSpPr/>
            <p:nvPr/>
          </p:nvSpPr>
          <p:spPr>
            <a:xfrm>
              <a:off x="609600" y="381000"/>
              <a:ext cx="8001000" cy="1676400"/>
            </a:xfrm>
            <a:prstGeom prst="ribbon">
              <a:avLst>
                <a:gd name="adj1" fmla="val 16667"/>
                <a:gd name="adj2" fmla="val 71802"/>
              </a:avLst>
            </a:prstGeom>
            <a:solidFill>
              <a:schemeClr val="accent3">
                <a:lumMod val="20000"/>
                <a:lumOff val="80000"/>
              </a:schemeClr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14600" y="838200"/>
              <a:ext cx="4191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72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7200" b="1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GB" sz="7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048000" y="2209800"/>
            <a:ext cx="2895600" cy="8309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800" b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:- প্রথম</a:t>
            </a:r>
            <a:endParaRPr lang="en-US" sz="4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3429000"/>
            <a:ext cx="48768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latin typeface="NikoshBAN" pitchFamily="2" charset="0"/>
                <a:cs typeface="NikoshBAN" pitchFamily="2" charset="0"/>
              </a:rPr>
              <a:t>বিষয়- বাংলা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4800600"/>
            <a:ext cx="70104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err="1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4800" b="1">
                <a:latin typeface="NikoshBAN" pitchFamily="2" charset="0"/>
                <a:cs typeface="NikoshBAN" pitchFamily="2" charset="0"/>
              </a:rPr>
              <a:t>:- </a:t>
            </a:r>
            <a:r>
              <a:rPr lang="en-US" sz="4800">
                <a:latin typeface="NikoshBAN" pitchFamily="2" charset="0"/>
                <a:cs typeface="NikoshBAN" pitchFamily="2" charset="0"/>
              </a:rPr>
              <a:t>ছড়া</a:t>
            </a:r>
            <a:endParaRPr lang="bn-BD" sz="4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400" y="6019800"/>
            <a:ext cx="2819400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 ৩৫ মিনিটি</a:t>
            </a:r>
            <a:endParaRPr lang="en-US" b="1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04800"/>
            <a:ext cx="4800600" cy="1523999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n-US" sz="9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GB" sz="9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209800"/>
            <a:ext cx="7391400" cy="3276600"/>
          </a:xfrm>
        </p:spPr>
        <p:txBody>
          <a:bodyPr>
            <a:noAutofit/>
          </a:bodyPr>
          <a:lstStyle/>
          <a:p>
            <a:pPr algn="l"/>
            <a:r>
              <a:rPr lang="en-US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5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ছড়া</a:t>
            </a:r>
            <a:r>
              <a:rPr lang="en-US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আনন্দ</a:t>
            </a:r>
            <a:r>
              <a:rPr lang="en-US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ছড়া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পাঠ্যবইয়ের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ছড়া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GB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1219_115805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017" y="152400"/>
            <a:ext cx="6015783" cy="6546478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143000"/>
            <a:ext cx="80010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05622"/>
              </p:ext>
            </p:extLst>
          </p:nvPr>
        </p:nvGraphicFramePr>
        <p:xfrm>
          <a:off x="3887788" y="3209925"/>
          <a:ext cx="13684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Packager Shell Object" showAsIcon="1" r:id="rId3" imgW="1368000" imgH="437760" progId="Package">
                  <p:embed/>
                </p:oleObj>
              </mc:Choice>
              <mc:Fallback>
                <p:oleObj name="Packager Shell Object" showAsIcon="1" r:id="rId3" imgW="1368000" imgH="437760" progId="Package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788" y="3209925"/>
                        <a:ext cx="1368425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219200"/>
            <a:ext cx="807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আতা গাছে  তোতা পাখি</a:t>
            </a:r>
          </a:p>
          <a:p>
            <a:r>
              <a:rPr lang="en-US" sz="6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ডালিম গাছে  মউ।</a:t>
            </a:r>
          </a:p>
          <a:p>
            <a:r>
              <a:rPr lang="en-US" sz="6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এত ডাকি  তবু কথা </a:t>
            </a:r>
          </a:p>
          <a:p>
            <a:r>
              <a:rPr lang="en-US" sz="6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কও না কেন বউ।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381000"/>
            <a:ext cx="685800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00B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ছড়া</a:t>
            </a:r>
            <a:r>
              <a:rPr lang="en-US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828800"/>
            <a:ext cx="838200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ছড়াটি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শুনবে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505200"/>
            <a:ext cx="822960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ছড়াটি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কয়েকবার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105400"/>
            <a:ext cx="83820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করাবো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173</Words>
  <Application>Microsoft Office PowerPoint</Application>
  <PresentationFormat>On-screen Show (4:3)</PresentationFormat>
  <Paragraphs>28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NikoshBAN</vt:lpstr>
      <vt:lpstr>Office Theme</vt:lpstr>
      <vt:lpstr>Package</vt:lpstr>
      <vt:lpstr>সবাইকে স্বাগতম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সবাইকে 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ayan</dc:creator>
  <cp:lastModifiedBy>User</cp:lastModifiedBy>
  <cp:revision>120</cp:revision>
  <dcterms:created xsi:type="dcterms:W3CDTF">2006-08-16T00:00:00Z</dcterms:created>
  <dcterms:modified xsi:type="dcterms:W3CDTF">2020-02-29T08:02:46Z</dcterms:modified>
</cp:coreProperties>
</file>